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57" r:id="rId5"/>
    <p:sldId id="261" r:id="rId6"/>
    <p:sldId id="284" r:id="rId7"/>
    <p:sldId id="263" r:id="rId8"/>
    <p:sldId id="264" r:id="rId9"/>
    <p:sldId id="266" r:id="rId10"/>
    <p:sldId id="265" r:id="rId11"/>
    <p:sldId id="273" r:id="rId12"/>
    <p:sldId id="281" r:id="rId13"/>
    <p:sldId id="282" r:id="rId14"/>
    <p:sldId id="270" r:id="rId15"/>
    <p:sldId id="283" r:id="rId16"/>
    <p:sldId id="268" r:id="rId17"/>
    <p:sldId id="271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75" autoAdjust="0"/>
    <p:restoredTop sz="94619" autoAdjust="0"/>
  </p:normalViewPr>
  <p:slideViewPr>
    <p:cSldViewPr snapToGrid="0">
      <p:cViewPr varScale="1">
        <p:scale>
          <a:sx n="140" d="100"/>
          <a:sy n="140" d="100"/>
        </p:scale>
        <p:origin x="8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32.png"/><Relationship Id="rId7" Type="http://schemas.openxmlformats.org/officeDocument/2006/relationships/image" Target="../media/image64.png"/><Relationship Id="rId2" Type="http://schemas.openxmlformats.org/officeDocument/2006/relationships/image" Target="../media/image61.svg"/><Relationship Id="rId1" Type="http://schemas.openxmlformats.org/officeDocument/2006/relationships/image" Target="../media/image60.png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10" Type="http://schemas.openxmlformats.org/officeDocument/2006/relationships/image" Target="../media/image67.svg"/><Relationship Id="rId4" Type="http://schemas.openxmlformats.org/officeDocument/2006/relationships/image" Target="../media/image33.svg"/><Relationship Id="rId9" Type="http://schemas.openxmlformats.org/officeDocument/2006/relationships/image" Target="../media/image66.pn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image" Target="../media/image7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4" Type="http://schemas.openxmlformats.org/officeDocument/2006/relationships/image" Target="../media/image51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32.png"/><Relationship Id="rId7" Type="http://schemas.openxmlformats.org/officeDocument/2006/relationships/image" Target="../media/image64.png"/><Relationship Id="rId2" Type="http://schemas.openxmlformats.org/officeDocument/2006/relationships/image" Target="../media/image61.svg"/><Relationship Id="rId1" Type="http://schemas.openxmlformats.org/officeDocument/2006/relationships/image" Target="../media/image60.png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10" Type="http://schemas.openxmlformats.org/officeDocument/2006/relationships/image" Target="../media/image67.svg"/><Relationship Id="rId4" Type="http://schemas.openxmlformats.org/officeDocument/2006/relationships/image" Target="../media/image33.svg"/><Relationship Id="rId9" Type="http://schemas.openxmlformats.org/officeDocument/2006/relationships/image" Target="../media/image66.pn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image" Target="../media/image7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4" Type="http://schemas.openxmlformats.org/officeDocument/2006/relationships/image" Target="../media/image51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>
              <a:solidFill>
                <a:schemeClr val="tx1"/>
              </a:solidFill>
            </a:rPr>
            <a:t>Parallel creation </a:t>
          </a:r>
          <a:r>
            <a:rPr lang="en-US" dirty="0">
              <a:solidFill>
                <a:schemeClr val="tx1"/>
              </a:solidFill>
            </a:rPr>
            <a:t>to increase efficiency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>
              <a:solidFill>
                <a:schemeClr val="tx1"/>
              </a:solidFill>
            </a:rPr>
            <a:t>more iterations quicker </a:t>
          </a:r>
          <a:r>
            <a:rPr lang="en-US" dirty="0">
              <a:solidFill>
                <a:schemeClr val="tx1"/>
              </a:solidFill>
            </a:rPr>
            <a:t>for design ideas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>
              <a:solidFill>
                <a:schemeClr val="tx1"/>
              </a:solidFill>
            </a:rPr>
            <a:t>Easier approach </a:t>
          </a:r>
          <a:r>
            <a:rPr lang="en-US" dirty="0">
              <a:solidFill>
                <a:schemeClr val="tx1"/>
              </a:solidFill>
            </a:rPr>
            <a:t>to mass production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>
        <a:solidFill>
          <a:schemeClr val="tx2"/>
        </a:solidFill>
      </dgm:spPr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>
        <a:solidFill>
          <a:schemeClr val="tx2"/>
        </a:solidFill>
      </dgm:spPr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>
        <a:solidFill>
          <a:schemeClr val="tx2"/>
        </a:solidFill>
      </dgm:spPr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E054D0A-F6D1-45C8-8A3B-95DEC471F0E5}" type="doc">
      <dgm:prSet loTypeId="urn:microsoft.com/office/officeart/2018/2/layout/IconVerticalSolidList" loCatId="icon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B20C712-DBCF-4FFA-8537-D0923412D0AC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 err="1"/>
            <a:t>Own</a:t>
          </a:r>
          <a:r>
            <a:rPr lang="nb-NO" dirty="0"/>
            <a:t> suite as </a:t>
          </a:r>
          <a:r>
            <a:rPr lang="nb-NO" dirty="0" err="1"/>
            <a:t>well</a:t>
          </a:r>
          <a:r>
            <a:rPr lang="nb-NO" dirty="0"/>
            <a:t> as </a:t>
          </a:r>
          <a:r>
            <a:rPr lang="nb-NO" dirty="0" err="1"/>
            <a:t>custom</a:t>
          </a:r>
          <a:r>
            <a:rPr lang="nb-NO" dirty="0"/>
            <a:t> API-</a:t>
          </a:r>
          <a:r>
            <a:rPr lang="nb-NO" dirty="0" err="1"/>
            <a:t>call</a:t>
          </a:r>
          <a:r>
            <a:rPr lang="nb-NO" dirty="0"/>
            <a:t> </a:t>
          </a:r>
          <a:r>
            <a:rPr lang="nb-NO" dirty="0" err="1"/>
            <a:t>implementations</a:t>
          </a:r>
          <a:r>
            <a:rPr lang="nb-NO" dirty="0"/>
            <a:t> </a:t>
          </a:r>
          <a:r>
            <a:rPr lang="nb-NO" dirty="0" err="1"/>
            <a:t>through</a:t>
          </a:r>
          <a:r>
            <a:rPr lang="nb-NO" dirty="0"/>
            <a:t> .DLLs/</a:t>
          </a:r>
          <a:r>
            <a:rPr lang="nb-NO" dirty="0" err="1"/>
            <a:t>similar</a:t>
          </a:r>
          <a:r>
            <a:rPr lang="nb-NO" dirty="0"/>
            <a:t>.</a:t>
          </a:r>
          <a:endParaRPr lang="en-US" dirty="0"/>
        </a:p>
      </dgm:t>
    </dgm:pt>
    <dgm:pt modelId="{D0DD1435-1950-4867-A9F9-6C8AE8DC9C9C}" type="parTrans" cxnId="{841A1B57-433D-4DC3-B035-58A1D295F775}">
      <dgm:prSet/>
      <dgm:spPr/>
      <dgm:t>
        <a:bodyPr/>
        <a:lstStyle/>
        <a:p>
          <a:endParaRPr lang="en-US"/>
        </a:p>
      </dgm:t>
    </dgm:pt>
    <dgm:pt modelId="{D634EA68-552A-491D-93EF-F59287697304}" type="sibTrans" cxnId="{841A1B57-433D-4DC3-B035-58A1D295F775}">
      <dgm:prSet/>
      <dgm:spPr/>
      <dgm:t>
        <a:bodyPr/>
        <a:lstStyle/>
        <a:p>
          <a:endParaRPr lang="en-US"/>
        </a:p>
      </dgm:t>
    </dgm:pt>
    <dgm:pt modelId="{28FA6898-0C2B-44E1-AA09-388A3FFADB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Export options of generated 3D-objects and/or parametric data templates.</a:t>
          </a:r>
        </a:p>
      </dgm:t>
    </dgm:pt>
    <dgm:pt modelId="{77A17B9E-85F2-4758-90D6-0BEB0868651D}" type="parTrans" cxnId="{1E4D82C9-0394-4B88-8134-29281515D798}">
      <dgm:prSet/>
      <dgm:spPr/>
      <dgm:t>
        <a:bodyPr/>
        <a:lstStyle/>
        <a:p>
          <a:endParaRPr lang="en-US"/>
        </a:p>
      </dgm:t>
    </dgm:pt>
    <dgm:pt modelId="{CD2FF9D8-3505-46D0-8C8D-6135B2B45012}" type="sibTrans" cxnId="{1E4D82C9-0394-4B88-8134-29281515D798}">
      <dgm:prSet/>
      <dgm:spPr/>
      <dgm:t>
        <a:bodyPr/>
        <a:lstStyle/>
        <a:p>
          <a:endParaRPr lang="en-US"/>
        </a:p>
      </dgm:t>
    </dgm:pt>
    <dgm:pt modelId="{3EB9B33B-090E-454B-AFDB-9E0B5387DFDB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 err="1"/>
            <a:t>Pay</a:t>
          </a:r>
          <a:r>
            <a:rPr lang="nb-NO" dirty="0"/>
            <a:t> per upgrade or rolling </a:t>
          </a:r>
          <a:r>
            <a:rPr lang="nb-NO" dirty="0" err="1"/>
            <a:t>subscription</a:t>
          </a:r>
          <a:r>
            <a:rPr lang="nb-NO" dirty="0"/>
            <a:t> </a:t>
          </a:r>
          <a:r>
            <a:rPr lang="nb-NO" dirty="0" err="1"/>
            <a:t>with</a:t>
          </a:r>
          <a:r>
            <a:rPr lang="nb-NO" dirty="0"/>
            <a:t> </a:t>
          </a:r>
          <a:r>
            <a:rPr lang="nb-NO" dirty="0" err="1"/>
            <a:t>possible</a:t>
          </a:r>
          <a:r>
            <a:rPr lang="nb-NO" dirty="0"/>
            <a:t> tiers. Will </a:t>
          </a:r>
          <a:r>
            <a:rPr lang="nb-NO" dirty="0" err="1"/>
            <a:t>accept</a:t>
          </a:r>
          <a:r>
            <a:rPr lang="nb-NO" dirty="0"/>
            <a:t> </a:t>
          </a:r>
          <a:r>
            <a:rPr lang="nb-NO" dirty="0" err="1"/>
            <a:t>crypto</a:t>
          </a:r>
          <a:r>
            <a:rPr lang="nb-NO" dirty="0"/>
            <a:t>.</a:t>
          </a:r>
          <a:endParaRPr lang="en-US" dirty="0"/>
        </a:p>
      </dgm:t>
    </dgm:pt>
    <dgm:pt modelId="{5007EE3E-53C5-4B3C-83AC-6F3267013B2C}" type="parTrans" cxnId="{475D28BB-2DE9-4AD3-BA31-13321CBD53A0}">
      <dgm:prSet/>
      <dgm:spPr/>
      <dgm:t>
        <a:bodyPr/>
        <a:lstStyle/>
        <a:p>
          <a:endParaRPr lang="en-US"/>
        </a:p>
      </dgm:t>
    </dgm:pt>
    <dgm:pt modelId="{071C86B7-D831-4FC9-8324-24FE312A95BA}" type="sibTrans" cxnId="{475D28BB-2DE9-4AD3-BA31-13321CBD53A0}">
      <dgm:prSet/>
      <dgm:spPr/>
      <dgm:t>
        <a:bodyPr/>
        <a:lstStyle/>
        <a:p>
          <a:endParaRPr lang="en-US"/>
        </a:p>
      </dgm:t>
    </dgm:pt>
    <dgm:pt modelId="{878BA7C6-64D0-4C45-BA77-AE2DE9E57ABA}" type="pres">
      <dgm:prSet presAssocID="{4E054D0A-F6D1-45C8-8A3B-95DEC471F0E5}" presName="root" presStyleCnt="0">
        <dgm:presLayoutVars>
          <dgm:dir/>
          <dgm:resizeHandles val="exact"/>
        </dgm:presLayoutVars>
      </dgm:prSet>
      <dgm:spPr/>
    </dgm:pt>
    <dgm:pt modelId="{783F38B3-D4DD-4B7C-ADD1-1BAC2333A73B}" type="pres">
      <dgm:prSet presAssocID="{8B20C712-DBCF-4FFA-8537-D0923412D0AC}" presName="compNode" presStyleCnt="0"/>
      <dgm:spPr/>
    </dgm:pt>
    <dgm:pt modelId="{895B9646-6429-465B-8843-09CC16E74CCE}" type="pres">
      <dgm:prSet presAssocID="{8B20C712-DBCF-4FFA-8537-D0923412D0AC}" presName="bgRect" presStyleLbl="bgShp" presStyleIdx="0" presStyleCnt="3"/>
      <dgm:spPr/>
    </dgm:pt>
    <dgm:pt modelId="{678F0D0A-CAFB-496D-A26F-AFE0E0D73349}" type="pres">
      <dgm:prSet presAssocID="{8B20C712-DBCF-4FFA-8537-D0923412D0A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sel"/>
        </a:ext>
      </dgm:extLst>
    </dgm:pt>
    <dgm:pt modelId="{88416342-A5BE-4B36-A994-D948D4A53620}" type="pres">
      <dgm:prSet presAssocID="{8B20C712-DBCF-4FFA-8537-D0923412D0AC}" presName="spaceRect" presStyleCnt="0"/>
      <dgm:spPr/>
    </dgm:pt>
    <dgm:pt modelId="{5F38038B-6789-466F-827F-275D7DF792A6}" type="pres">
      <dgm:prSet presAssocID="{8B20C712-DBCF-4FFA-8537-D0923412D0AC}" presName="parTx" presStyleLbl="revTx" presStyleIdx="0" presStyleCnt="3">
        <dgm:presLayoutVars>
          <dgm:chMax val="0"/>
          <dgm:chPref val="0"/>
        </dgm:presLayoutVars>
      </dgm:prSet>
      <dgm:spPr/>
    </dgm:pt>
    <dgm:pt modelId="{99FD3D1F-B956-4783-85CA-DA386BF9F984}" type="pres">
      <dgm:prSet presAssocID="{D634EA68-552A-491D-93EF-F59287697304}" presName="sibTrans" presStyleCnt="0"/>
      <dgm:spPr/>
    </dgm:pt>
    <dgm:pt modelId="{C4EAF6E6-5B41-41B2-95B6-05C25FD54664}" type="pres">
      <dgm:prSet presAssocID="{28FA6898-0C2B-44E1-AA09-388A3FFADB67}" presName="compNode" presStyleCnt="0"/>
      <dgm:spPr/>
    </dgm:pt>
    <dgm:pt modelId="{3BE73B68-E518-45B1-B8CD-23B5876732EA}" type="pres">
      <dgm:prSet presAssocID="{28FA6898-0C2B-44E1-AA09-388A3FFADB67}" presName="bgRect" presStyleLbl="bgShp" presStyleIdx="1" presStyleCnt="3"/>
      <dgm:spPr/>
    </dgm:pt>
    <dgm:pt modelId="{9EAF8392-62D5-433B-B5E0-58E128B7C961}" type="pres">
      <dgm:prSet presAssocID="{28FA6898-0C2B-44E1-AA09-388A3FFADB6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B3EF128F-596D-438A-8712-7B5D02D3C923}" type="pres">
      <dgm:prSet presAssocID="{28FA6898-0C2B-44E1-AA09-388A3FFADB67}" presName="spaceRect" presStyleCnt="0"/>
      <dgm:spPr/>
    </dgm:pt>
    <dgm:pt modelId="{9DAB3913-D089-4F92-AA26-2F2497EDF518}" type="pres">
      <dgm:prSet presAssocID="{28FA6898-0C2B-44E1-AA09-388A3FFADB67}" presName="parTx" presStyleLbl="revTx" presStyleIdx="1" presStyleCnt="3">
        <dgm:presLayoutVars>
          <dgm:chMax val="0"/>
          <dgm:chPref val="0"/>
        </dgm:presLayoutVars>
      </dgm:prSet>
      <dgm:spPr/>
    </dgm:pt>
    <dgm:pt modelId="{F7B569B2-D749-44C0-83EA-89ECEC6D2B95}" type="pres">
      <dgm:prSet presAssocID="{CD2FF9D8-3505-46D0-8C8D-6135B2B45012}" presName="sibTrans" presStyleCnt="0"/>
      <dgm:spPr/>
    </dgm:pt>
    <dgm:pt modelId="{E3C04C9C-1F9D-4DE8-A3A8-46129EAF40BB}" type="pres">
      <dgm:prSet presAssocID="{3EB9B33B-090E-454B-AFDB-9E0B5387DFDB}" presName="compNode" presStyleCnt="0"/>
      <dgm:spPr/>
    </dgm:pt>
    <dgm:pt modelId="{9709C389-0AF2-42C0-AA9B-079DC079AA6D}" type="pres">
      <dgm:prSet presAssocID="{3EB9B33B-090E-454B-AFDB-9E0B5387DFDB}" presName="bgRect" presStyleLbl="bgShp" presStyleIdx="2" presStyleCnt="3"/>
      <dgm:spPr>
        <a:solidFill>
          <a:schemeClr val="accent1">
            <a:lumMod val="40000"/>
            <a:lumOff val="60000"/>
          </a:schemeClr>
        </a:solidFill>
      </dgm:spPr>
    </dgm:pt>
    <dgm:pt modelId="{6C3330DC-F3D4-4A7C-9DFF-7A9C1A9A65C0}" type="pres">
      <dgm:prSet presAssocID="{3EB9B33B-090E-454B-AFDB-9E0B5387DFD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</dgm:pt>
    <dgm:pt modelId="{F3775AC3-9658-4E45-9E8A-656B78CD69A8}" type="pres">
      <dgm:prSet presAssocID="{3EB9B33B-090E-454B-AFDB-9E0B5387DFDB}" presName="spaceRect" presStyleCnt="0"/>
      <dgm:spPr/>
    </dgm:pt>
    <dgm:pt modelId="{49AC2D67-BAC2-4530-8683-359D4DCC71E6}" type="pres">
      <dgm:prSet presAssocID="{3EB9B33B-090E-454B-AFDB-9E0B5387DFD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BC17D0D-3958-4E66-BD40-4091BA5D44BF}" type="presOf" srcId="{8B20C712-DBCF-4FFA-8537-D0923412D0AC}" destId="{5F38038B-6789-466F-827F-275D7DF792A6}" srcOrd="0" destOrd="0" presId="urn:microsoft.com/office/officeart/2018/2/layout/IconVerticalSolidList"/>
    <dgm:cxn modelId="{B9B1C10E-254F-4F14-BF22-C2CDE073D3CC}" type="presOf" srcId="{28FA6898-0C2B-44E1-AA09-388A3FFADB67}" destId="{9DAB3913-D089-4F92-AA26-2F2497EDF518}" srcOrd="0" destOrd="0" presId="urn:microsoft.com/office/officeart/2018/2/layout/IconVerticalSolidList"/>
    <dgm:cxn modelId="{3CAEDE39-2638-4446-8B8D-11578BAF3BDF}" type="presOf" srcId="{3EB9B33B-090E-454B-AFDB-9E0B5387DFDB}" destId="{49AC2D67-BAC2-4530-8683-359D4DCC71E6}" srcOrd="0" destOrd="0" presId="urn:microsoft.com/office/officeart/2018/2/layout/IconVerticalSolidList"/>
    <dgm:cxn modelId="{841A1B57-433D-4DC3-B035-58A1D295F775}" srcId="{4E054D0A-F6D1-45C8-8A3B-95DEC471F0E5}" destId="{8B20C712-DBCF-4FFA-8537-D0923412D0AC}" srcOrd="0" destOrd="0" parTransId="{D0DD1435-1950-4867-A9F9-6C8AE8DC9C9C}" sibTransId="{D634EA68-552A-491D-93EF-F59287697304}"/>
    <dgm:cxn modelId="{475D28BB-2DE9-4AD3-BA31-13321CBD53A0}" srcId="{4E054D0A-F6D1-45C8-8A3B-95DEC471F0E5}" destId="{3EB9B33B-090E-454B-AFDB-9E0B5387DFDB}" srcOrd="2" destOrd="0" parTransId="{5007EE3E-53C5-4B3C-83AC-6F3267013B2C}" sibTransId="{071C86B7-D831-4FC9-8324-24FE312A95BA}"/>
    <dgm:cxn modelId="{1E4D82C9-0394-4B88-8134-29281515D798}" srcId="{4E054D0A-F6D1-45C8-8A3B-95DEC471F0E5}" destId="{28FA6898-0C2B-44E1-AA09-388A3FFADB67}" srcOrd="1" destOrd="0" parTransId="{77A17B9E-85F2-4758-90D6-0BEB0868651D}" sibTransId="{CD2FF9D8-3505-46D0-8C8D-6135B2B45012}"/>
    <dgm:cxn modelId="{AB8489CF-ACD1-4C02-A33C-561ABB8BB660}" type="presOf" srcId="{4E054D0A-F6D1-45C8-8A3B-95DEC471F0E5}" destId="{878BA7C6-64D0-4C45-BA77-AE2DE9E57ABA}" srcOrd="0" destOrd="0" presId="urn:microsoft.com/office/officeart/2018/2/layout/IconVerticalSolidList"/>
    <dgm:cxn modelId="{10121D25-19D3-4E92-B3E3-A94161C70DC3}" type="presParOf" srcId="{878BA7C6-64D0-4C45-BA77-AE2DE9E57ABA}" destId="{783F38B3-D4DD-4B7C-ADD1-1BAC2333A73B}" srcOrd="0" destOrd="0" presId="urn:microsoft.com/office/officeart/2018/2/layout/IconVerticalSolidList"/>
    <dgm:cxn modelId="{3248A6F4-87BF-44B2-8493-EDE37B76AE1E}" type="presParOf" srcId="{783F38B3-D4DD-4B7C-ADD1-1BAC2333A73B}" destId="{895B9646-6429-465B-8843-09CC16E74CCE}" srcOrd="0" destOrd="0" presId="urn:microsoft.com/office/officeart/2018/2/layout/IconVerticalSolidList"/>
    <dgm:cxn modelId="{37F09871-D91B-4CC9-BB8F-CE3F0F645A2C}" type="presParOf" srcId="{783F38B3-D4DD-4B7C-ADD1-1BAC2333A73B}" destId="{678F0D0A-CAFB-496D-A26F-AFE0E0D73349}" srcOrd="1" destOrd="0" presId="urn:microsoft.com/office/officeart/2018/2/layout/IconVerticalSolidList"/>
    <dgm:cxn modelId="{3F654C4F-E016-4DAA-BB8B-50BFE4041C52}" type="presParOf" srcId="{783F38B3-D4DD-4B7C-ADD1-1BAC2333A73B}" destId="{88416342-A5BE-4B36-A994-D948D4A53620}" srcOrd="2" destOrd="0" presId="urn:microsoft.com/office/officeart/2018/2/layout/IconVerticalSolidList"/>
    <dgm:cxn modelId="{D9207C38-DB50-4F7D-B2D0-5438CB5BDB1C}" type="presParOf" srcId="{783F38B3-D4DD-4B7C-ADD1-1BAC2333A73B}" destId="{5F38038B-6789-466F-827F-275D7DF792A6}" srcOrd="3" destOrd="0" presId="urn:microsoft.com/office/officeart/2018/2/layout/IconVerticalSolidList"/>
    <dgm:cxn modelId="{56C4CCCD-343C-42E2-9B24-60B8D2F3ECB2}" type="presParOf" srcId="{878BA7C6-64D0-4C45-BA77-AE2DE9E57ABA}" destId="{99FD3D1F-B956-4783-85CA-DA386BF9F984}" srcOrd="1" destOrd="0" presId="urn:microsoft.com/office/officeart/2018/2/layout/IconVerticalSolidList"/>
    <dgm:cxn modelId="{967FEF64-5351-4CC8-97D3-F1709F6C2BEA}" type="presParOf" srcId="{878BA7C6-64D0-4C45-BA77-AE2DE9E57ABA}" destId="{C4EAF6E6-5B41-41B2-95B6-05C25FD54664}" srcOrd="2" destOrd="0" presId="urn:microsoft.com/office/officeart/2018/2/layout/IconVerticalSolidList"/>
    <dgm:cxn modelId="{7552947A-58FA-460B-93B5-26C96946D7C0}" type="presParOf" srcId="{C4EAF6E6-5B41-41B2-95B6-05C25FD54664}" destId="{3BE73B68-E518-45B1-B8CD-23B5876732EA}" srcOrd="0" destOrd="0" presId="urn:microsoft.com/office/officeart/2018/2/layout/IconVerticalSolidList"/>
    <dgm:cxn modelId="{243E5D03-7AB3-4F21-85DE-2981E5AB13D0}" type="presParOf" srcId="{C4EAF6E6-5B41-41B2-95B6-05C25FD54664}" destId="{9EAF8392-62D5-433B-B5E0-58E128B7C961}" srcOrd="1" destOrd="0" presId="urn:microsoft.com/office/officeart/2018/2/layout/IconVerticalSolidList"/>
    <dgm:cxn modelId="{0341E268-50F7-4BED-9625-5F204A5E89B8}" type="presParOf" srcId="{C4EAF6E6-5B41-41B2-95B6-05C25FD54664}" destId="{B3EF128F-596D-438A-8712-7B5D02D3C923}" srcOrd="2" destOrd="0" presId="urn:microsoft.com/office/officeart/2018/2/layout/IconVerticalSolidList"/>
    <dgm:cxn modelId="{2E05D92B-76BA-44A3-AB24-B64EA65455A7}" type="presParOf" srcId="{C4EAF6E6-5B41-41B2-95B6-05C25FD54664}" destId="{9DAB3913-D089-4F92-AA26-2F2497EDF518}" srcOrd="3" destOrd="0" presId="urn:microsoft.com/office/officeart/2018/2/layout/IconVerticalSolidList"/>
    <dgm:cxn modelId="{27698A6A-A292-44B7-98FD-972114157025}" type="presParOf" srcId="{878BA7C6-64D0-4C45-BA77-AE2DE9E57ABA}" destId="{F7B569B2-D749-44C0-83EA-89ECEC6D2B95}" srcOrd="3" destOrd="0" presId="urn:microsoft.com/office/officeart/2018/2/layout/IconVerticalSolidList"/>
    <dgm:cxn modelId="{89FCDD39-D674-4491-AE91-BFFF926D09DD}" type="presParOf" srcId="{878BA7C6-64D0-4C45-BA77-AE2DE9E57ABA}" destId="{E3C04C9C-1F9D-4DE8-A3A8-46129EAF40BB}" srcOrd="4" destOrd="0" presId="urn:microsoft.com/office/officeart/2018/2/layout/IconVerticalSolidList"/>
    <dgm:cxn modelId="{96BC9CDB-13BE-4BAA-B175-2524BEB9E794}" type="presParOf" srcId="{E3C04C9C-1F9D-4DE8-A3A8-46129EAF40BB}" destId="{9709C389-0AF2-42C0-AA9B-079DC079AA6D}" srcOrd="0" destOrd="0" presId="urn:microsoft.com/office/officeart/2018/2/layout/IconVerticalSolidList"/>
    <dgm:cxn modelId="{9453C049-9022-413B-A6CE-9BE31DC7F73F}" type="presParOf" srcId="{E3C04C9C-1F9D-4DE8-A3A8-46129EAF40BB}" destId="{6C3330DC-F3D4-4A7C-9DFF-7A9C1A9A65C0}" srcOrd="1" destOrd="0" presId="urn:microsoft.com/office/officeart/2018/2/layout/IconVerticalSolidList"/>
    <dgm:cxn modelId="{6496AF65-423A-48A0-AA3D-9FCEC7FDBA10}" type="presParOf" srcId="{E3C04C9C-1F9D-4DE8-A3A8-46129EAF40BB}" destId="{F3775AC3-9658-4E45-9E8A-656B78CD69A8}" srcOrd="2" destOrd="0" presId="urn:microsoft.com/office/officeart/2018/2/layout/IconVerticalSolidList"/>
    <dgm:cxn modelId="{CBE0CB0D-14EC-4515-BE47-0C27926EAC4A}" type="presParOf" srcId="{E3C04C9C-1F9D-4DE8-A3A8-46129EAF40BB}" destId="{49AC2D67-BAC2-4530-8683-359D4DCC71E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E054D0A-F6D1-45C8-8A3B-95DEC471F0E5}" type="doc">
      <dgm:prSet loTypeId="urn:microsoft.com/office/officeart/2018/2/layout/IconVerticalSolidList" loCatId="icon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B20C712-DBCF-4FFA-8537-D0923412D0AC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20% Research</a:t>
          </a:r>
          <a:endParaRPr lang="en-US" dirty="0"/>
        </a:p>
      </dgm:t>
    </dgm:pt>
    <dgm:pt modelId="{D0DD1435-1950-4867-A9F9-6C8AE8DC9C9C}" type="parTrans" cxnId="{841A1B57-433D-4DC3-B035-58A1D295F775}">
      <dgm:prSet/>
      <dgm:spPr/>
      <dgm:t>
        <a:bodyPr/>
        <a:lstStyle/>
        <a:p>
          <a:endParaRPr lang="en-US"/>
        </a:p>
      </dgm:t>
    </dgm:pt>
    <dgm:pt modelId="{D634EA68-552A-491D-93EF-F59287697304}" type="sibTrans" cxnId="{841A1B57-433D-4DC3-B035-58A1D295F775}">
      <dgm:prSet/>
      <dgm:spPr/>
      <dgm:t>
        <a:bodyPr/>
        <a:lstStyle/>
        <a:p>
          <a:endParaRPr lang="en-US"/>
        </a:p>
      </dgm:t>
    </dgm:pt>
    <dgm:pt modelId="{28FA6898-0C2B-44E1-AA09-388A3FFADB67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50% Development</a:t>
          </a:r>
          <a:endParaRPr lang="en-US" dirty="0"/>
        </a:p>
      </dgm:t>
    </dgm:pt>
    <dgm:pt modelId="{77A17B9E-85F2-4758-90D6-0BEB0868651D}" type="parTrans" cxnId="{1E4D82C9-0394-4B88-8134-29281515D798}">
      <dgm:prSet/>
      <dgm:spPr/>
      <dgm:t>
        <a:bodyPr/>
        <a:lstStyle/>
        <a:p>
          <a:endParaRPr lang="en-US"/>
        </a:p>
      </dgm:t>
    </dgm:pt>
    <dgm:pt modelId="{CD2FF9D8-3505-46D0-8C8D-6135B2B45012}" type="sibTrans" cxnId="{1E4D82C9-0394-4B88-8134-29281515D798}">
      <dgm:prSet/>
      <dgm:spPr/>
      <dgm:t>
        <a:bodyPr/>
        <a:lstStyle/>
        <a:p>
          <a:endParaRPr lang="en-US"/>
        </a:p>
      </dgm:t>
    </dgm:pt>
    <dgm:pt modelId="{3EB9B33B-090E-454B-AFDB-9E0B5387DFDB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15% Testing</a:t>
          </a:r>
          <a:endParaRPr lang="en-US" dirty="0"/>
        </a:p>
      </dgm:t>
    </dgm:pt>
    <dgm:pt modelId="{5007EE3E-53C5-4B3C-83AC-6F3267013B2C}" type="parTrans" cxnId="{475D28BB-2DE9-4AD3-BA31-13321CBD53A0}">
      <dgm:prSet/>
      <dgm:spPr/>
      <dgm:t>
        <a:bodyPr/>
        <a:lstStyle/>
        <a:p>
          <a:endParaRPr lang="en-US"/>
        </a:p>
      </dgm:t>
    </dgm:pt>
    <dgm:pt modelId="{071C86B7-D831-4FC9-8324-24FE312A95BA}" type="sibTrans" cxnId="{475D28BB-2DE9-4AD3-BA31-13321CBD53A0}">
      <dgm:prSet/>
      <dgm:spPr/>
      <dgm:t>
        <a:bodyPr/>
        <a:lstStyle/>
        <a:p>
          <a:endParaRPr lang="en-US"/>
        </a:p>
      </dgm:t>
    </dgm:pt>
    <dgm:pt modelId="{CFDF766D-DB70-43D1-B89A-F905861D91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10% Management</a:t>
          </a:r>
        </a:p>
      </dgm:t>
    </dgm:pt>
    <dgm:pt modelId="{CC9CC9DB-264B-40DE-930A-C4D1F56890C2}" type="parTrans" cxnId="{89D10768-CE9E-4E7C-9A8A-C55AAE814958}">
      <dgm:prSet/>
      <dgm:spPr/>
      <dgm:t>
        <a:bodyPr/>
        <a:lstStyle/>
        <a:p>
          <a:endParaRPr lang="nb-NO"/>
        </a:p>
      </dgm:t>
    </dgm:pt>
    <dgm:pt modelId="{EF1CEDE7-FE52-4B39-9C83-17CD866CB1CE}" type="sibTrans" cxnId="{89D10768-CE9E-4E7C-9A8A-C55AAE814958}">
      <dgm:prSet/>
      <dgm:spPr/>
      <dgm:t>
        <a:bodyPr/>
        <a:lstStyle/>
        <a:p>
          <a:endParaRPr lang="nb-NO"/>
        </a:p>
      </dgm:t>
    </dgm:pt>
    <dgm:pt modelId="{D3DA0C5B-B24D-4CA6-9652-8AF27B2BBDF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5% Tools</a:t>
          </a:r>
        </a:p>
      </dgm:t>
    </dgm:pt>
    <dgm:pt modelId="{44D1D936-1E60-444A-AE38-0DF2ADCDD64C}" type="parTrans" cxnId="{624947CF-6EE3-4EA7-B715-4CBD00E67EFB}">
      <dgm:prSet/>
      <dgm:spPr/>
      <dgm:t>
        <a:bodyPr/>
        <a:lstStyle/>
        <a:p>
          <a:endParaRPr lang="nb-NO"/>
        </a:p>
      </dgm:t>
    </dgm:pt>
    <dgm:pt modelId="{8EF2825D-AAA6-4900-833C-BE1CD8AFF85A}" type="sibTrans" cxnId="{624947CF-6EE3-4EA7-B715-4CBD00E67EFB}">
      <dgm:prSet/>
      <dgm:spPr/>
      <dgm:t>
        <a:bodyPr/>
        <a:lstStyle/>
        <a:p>
          <a:endParaRPr lang="nb-NO"/>
        </a:p>
      </dgm:t>
    </dgm:pt>
    <dgm:pt modelId="{878BA7C6-64D0-4C45-BA77-AE2DE9E57ABA}" type="pres">
      <dgm:prSet presAssocID="{4E054D0A-F6D1-45C8-8A3B-95DEC471F0E5}" presName="root" presStyleCnt="0">
        <dgm:presLayoutVars>
          <dgm:dir/>
          <dgm:resizeHandles val="exact"/>
        </dgm:presLayoutVars>
      </dgm:prSet>
      <dgm:spPr/>
    </dgm:pt>
    <dgm:pt modelId="{783F38B3-D4DD-4B7C-ADD1-1BAC2333A73B}" type="pres">
      <dgm:prSet presAssocID="{8B20C712-DBCF-4FFA-8537-D0923412D0AC}" presName="compNode" presStyleCnt="0"/>
      <dgm:spPr/>
    </dgm:pt>
    <dgm:pt modelId="{895B9646-6429-465B-8843-09CC16E74CCE}" type="pres">
      <dgm:prSet presAssocID="{8B20C712-DBCF-4FFA-8537-D0923412D0AC}" presName="bgRect" presStyleLbl="bgShp" presStyleIdx="0" presStyleCnt="5"/>
      <dgm:spPr/>
    </dgm:pt>
    <dgm:pt modelId="{678F0D0A-CAFB-496D-A26F-AFE0E0D73349}" type="pres">
      <dgm:prSet presAssocID="{8B20C712-DBCF-4FFA-8537-D0923412D0A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88416342-A5BE-4B36-A994-D948D4A53620}" type="pres">
      <dgm:prSet presAssocID="{8B20C712-DBCF-4FFA-8537-D0923412D0AC}" presName="spaceRect" presStyleCnt="0"/>
      <dgm:spPr/>
    </dgm:pt>
    <dgm:pt modelId="{5F38038B-6789-466F-827F-275D7DF792A6}" type="pres">
      <dgm:prSet presAssocID="{8B20C712-DBCF-4FFA-8537-D0923412D0AC}" presName="parTx" presStyleLbl="revTx" presStyleIdx="0" presStyleCnt="5">
        <dgm:presLayoutVars>
          <dgm:chMax val="0"/>
          <dgm:chPref val="0"/>
        </dgm:presLayoutVars>
      </dgm:prSet>
      <dgm:spPr/>
    </dgm:pt>
    <dgm:pt modelId="{99FD3D1F-B956-4783-85CA-DA386BF9F984}" type="pres">
      <dgm:prSet presAssocID="{D634EA68-552A-491D-93EF-F59287697304}" presName="sibTrans" presStyleCnt="0"/>
      <dgm:spPr/>
    </dgm:pt>
    <dgm:pt modelId="{C4EAF6E6-5B41-41B2-95B6-05C25FD54664}" type="pres">
      <dgm:prSet presAssocID="{28FA6898-0C2B-44E1-AA09-388A3FFADB67}" presName="compNode" presStyleCnt="0"/>
      <dgm:spPr/>
    </dgm:pt>
    <dgm:pt modelId="{3BE73B68-E518-45B1-B8CD-23B5876732EA}" type="pres">
      <dgm:prSet presAssocID="{28FA6898-0C2B-44E1-AA09-388A3FFADB67}" presName="bgRect" presStyleLbl="bgShp" presStyleIdx="1" presStyleCnt="5"/>
      <dgm:spPr>
        <a:solidFill>
          <a:schemeClr val="accent4"/>
        </a:solidFill>
      </dgm:spPr>
    </dgm:pt>
    <dgm:pt modelId="{9EAF8392-62D5-433B-B5E0-58E128B7C961}" type="pres">
      <dgm:prSet presAssocID="{28FA6898-0C2B-44E1-AA09-388A3FFADB6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B3EF128F-596D-438A-8712-7B5D02D3C923}" type="pres">
      <dgm:prSet presAssocID="{28FA6898-0C2B-44E1-AA09-388A3FFADB67}" presName="spaceRect" presStyleCnt="0"/>
      <dgm:spPr/>
    </dgm:pt>
    <dgm:pt modelId="{9DAB3913-D089-4F92-AA26-2F2497EDF518}" type="pres">
      <dgm:prSet presAssocID="{28FA6898-0C2B-44E1-AA09-388A3FFADB67}" presName="parTx" presStyleLbl="revTx" presStyleIdx="1" presStyleCnt="5">
        <dgm:presLayoutVars>
          <dgm:chMax val="0"/>
          <dgm:chPref val="0"/>
        </dgm:presLayoutVars>
      </dgm:prSet>
      <dgm:spPr/>
    </dgm:pt>
    <dgm:pt modelId="{F7B569B2-D749-44C0-83EA-89ECEC6D2B95}" type="pres">
      <dgm:prSet presAssocID="{CD2FF9D8-3505-46D0-8C8D-6135B2B45012}" presName="sibTrans" presStyleCnt="0"/>
      <dgm:spPr/>
    </dgm:pt>
    <dgm:pt modelId="{E3C04C9C-1F9D-4DE8-A3A8-46129EAF40BB}" type="pres">
      <dgm:prSet presAssocID="{3EB9B33B-090E-454B-AFDB-9E0B5387DFDB}" presName="compNode" presStyleCnt="0"/>
      <dgm:spPr/>
    </dgm:pt>
    <dgm:pt modelId="{9709C389-0AF2-42C0-AA9B-079DC079AA6D}" type="pres">
      <dgm:prSet presAssocID="{3EB9B33B-090E-454B-AFDB-9E0B5387DFDB}" presName="bgRect" presStyleLbl="bgShp" presStyleIdx="2" presStyleCnt="5"/>
      <dgm:spPr/>
    </dgm:pt>
    <dgm:pt modelId="{6C3330DC-F3D4-4A7C-9DFF-7A9C1A9A65C0}" type="pres">
      <dgm:prSet presAssocID="{3EB9B33B-090E-454B-AFDB-9E0B5387DFD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ne"/>
        </a:ext>
      </dgm:extLst>
    </dgm:pt>
    <dgm:pt modelId="{F3775AC3-9658-4E45-9E8A-656B78CD69A8}" type="pres">
      <dgm:prSet presAssocID="{3EB9B33B-090E-454B-AFDB-9E0B5387DFDB}" presName="spaceRect" presStyleCnt="0"/>
      <dgm:spPr/>
    </dgm:pt>
    <dgm:pt modelId="{49AC2D67-BAC2-4530-8683-359D4DCC71E6}" type="pres">
      <dgm:prSet presAssocID="{3EB9B33B-090E-454B-AFDB-9E0B5387DFDB}" presName="parTx" presStyleLbl="revTx" presStyleIdx="2" presStyleCnt="5">
        <dgm:presLayoutVars>
          <dgm:chMax val="0"/>
          <dgm:chPref val="0"/>
        </dgm:presLayoutVars>
      </dgm:prSet>
      <dgm:spPr/>
    </dgm:pt>
    <dgm:pt modelId="{E4D9F297-887B-4043-A66B-1F36D8E58FE8}" type="pres">
      <dgm:prSet presAssocID="{071C86B7-D831-4FC9-8324-24FE312A95BA}" presName="sibTrans" presStyleCnt="0"/>
      <dgm:spPr/>
    </dgm:pt>
    <dgm:pt modelId="{D9812B5B-54EE-45B6-A974-CFC0601334E1}" type="pres">
      <dgm:prSet presAssocID="{CFDF766D-DB70-43D1-B89A-F905861D91ED}" presName="compNode" presStyleCnt="0"/>
      <dgm:spPr/>
    </dgm:pt>
    <dgm:pt modelId="{CA981500-7648-4B00-B9D1-30CC75A57321}" type="pres">
      <dgm:prSet presAssocID="{CFDF766D-DB70-43D1-B89A-F905861D91ED}" presName="bgRect" presStyleLbl="bgShp" presStyleIdx="3" presStyleCnt="5"/>
      <dgm:spPr/>
    </dgm:pt>
    <dgm:pt modelId="{E846ACD3-8F6A-40D4-9217-40661FFC021D}" type="pres">
      <dgm:prSet presAssocID="{CFDF766D-DB70-43D1-B89A-F905861D91E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nagement"/>
        </a:ext>
      </dgm:extLst>
    </dgm:pt>
    <dgm:pt modelId="{5CD463E9-A06B-48F3-9D16-C0CD071149A8}" type="pres">
      <dgm:prSet presAssocID="{CFDF766D-DB70-43D1-B89A-F905861D91ED}" presName="spaceRect" presStyleCnt="0"/>
      <dgm:spPr/>
    </dgm:pt>
    <dgm:pt modelId="{38D650AC-31AC-4C37-BC65-64A50C6B9169}" type="pres">
      <dgm:prSet presAssocID="{CFDF766D-DB70-43D1-B89A-F905861D91ED}" presName="parTx" presStyleLbl="revTx" presStyleIdx="3" presStyleCnt="5">
        <dgm:presLayoutVars>
          <dgm:chMax val="0"/>
          <dgm:chPref val="0"/>
        </dgm:presLayoutVars>
      </dgm:prSet>
      <dgm:spPr/>
    </dgm:pt>
    <dgm:pt modelId="{456949E2-724D-449D-A250-5E70761482E0}" type="pres">
      <dgm:prSet presAssocID="{EF1CEDE7-FE52-4B39-9C83-17CD866CB1CE}" presName="sibTrans" presStyleCnt="0"/>
      <dgm:spPr/>
    </dgm:pt>
    <dgm:pt modelId="{B19682FD-D032-4183-8FB1-6F5CECDF8D54}" type="pres">
      <dgm:prSet presAssocID="{D3DA0C5B-B24D-4CA6-9652-8AF27B2BBDF9}" presName="compNode" presStyleCnt="0"/>
      <dgm:spPr/>
    </dgm:pt>
    <dgm:pt modelId="{8FD98A65-E22A-43A9-9191-5D69A33B7B36}" type="pres">
      <dgm:prSet presAssocID="{D3DA0C5B-B24D-4CA6-9652-8AF27B2BBDF9}" presName="bgRect" presStyleLbl="bgShp" presStyleIdx="4" presStyleCnt="5"/>
      <dgm:spPr/>
    </dgm:pt>
    <dgm:pt modelId="{360465BC-D5B6-4BBD-BB2B-F186B03EB0CC}" type="pres">
      <dgm:prSet presAssocID="{D3DA0C5B-B24D-4CA6-9652-8AF27B2BBDF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019BDFE3-6DBF-4953-AA30-50C22BD2089A}" type="pres">
      <dgm:prSet presAssocID="{D3DA0C5B-B24D-4CA6-9652-8AF27B2BBDF9}" presName="spaceRect" presStyleCnt="0"/>
      <dgm:spPr/>
    </dgm:pt>
    <dgm:pt modelId="{A9C54D1F-FB70-40FB-976C-53F8B7F4104F}" type="pres">
      <dgm:prSet presAssocID="{D3DA0C5B-B24D-4CA6-9652-8AF27B2BBDF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4B1EE0B-47D3-4243-B675-28A27AC9EDC4}" type="presOf" srcId="{D3DA0C5B-B24D-4CA6-9652-8AF27B2BBDF9}" destId="{A9C54D1F-FB70-40FB-976C-53F8B7F4104F}" srcOrd="0" destOrd="0" presId="urn:microsoft.com/office/officeart/2018/2/layout/IconVerticalSolidList"/>
    <dgm:cxn modelId="{0BC17D0D-3958-4E66-BD40-4091BA5D44BF}" type="presOf" srcId="{8B20C712-DBCF-4FFA-8537-D0923412D0AC}" destId="{5F38038B-6789-466F-827F-275D7DF792A6}" srcOrd="0" destOrd="0" presId="urn:microsoft.com/office/officeart/2018/2/layout/IconVerticalSolidList"/>
    <dgm:cxn modelId="{B9B1C10E-254F-4F14-BF22-C2CDE073D3CC}" type="presOf" srcId="{28FA6898-0C2B-44E1-AA09-388A3FFADB67}" destId="{9DAB3913-D089-4F92-AA26-2F2497EDF518}" srcOrd="0" destOrd="0" presId="urn:microsoft.com/office/officeart/2018/2/layout/IconVerticalSolidList"/>
    <dgm:cxn modelId="{276DFF0F-B5EC-47A6-8559-97937CF93C94}" type="presOf" srcId="{CFDF766D-DB70-43D1-B89A-F905861D91ED}" destId="{38D650AC-31AC-4C37-BC65-64A50C6B9169}" srcOrd="0" destOrd="0" presId="urn:microsoft.com/office/officeart/2018/2/layout/IconVerticalSolidList"/>
    <dgm:cxn modelId="{3CAEDE39-2638-4446-8B8D-11578BAF3BDF}" type="presOf" srcId="{3EB9B33B-090E-454B-AFDB-9E0B5387DFDB}" destId="{49AC2D67-BAC2-4530-8683-359D4DCC71E6}" srcOrd="0" destOrd="0" presId="urn:microsoft.com/office/officeart/2018/2/layout/IconVerticalSolidList"/>
    <dgm:cxn modelId="{89D10768-CE9E-4E7C-9A8A-C55AAE814958}" srcId="{4E054D0A-F6D1-45C8-8A3B-95DEC471F0E5}" destId="{CFDF766D-DB70-43D1-B89A-F905861D91ED}" srcOrd="3" destOrd="0" parTransId="{CC9CC9DB-264B-40DE-930A-C4D1F56890C2}" sibTransId="{EF1CEDE7-FE52-4B39-9C83-17CD866CB1CE}"/>
    <dgm:cxn modelId="{841A1B57-433D-4DC3-B035-58A1D295F775}" srcId="{4E054D0A-F6D1-45C8-8A3B-95DEC471F0E5}" destId="{8B20C712-DBCF-4FFA-8537-D0923412D0AC}" srcOrd="0" destOrd="0" parTransId="{D0DD1435-1950-4867-A9F9-6C8AE8DC9C9C}" sibTransId="{D634EA68-552A-491D-93EF-F59287697304}"/>
    <dgm:cxn modelId="{475D28BB-2DE9-4AD3-BA31-13321CBD53A0}" srcId="{4E054D0A-F6D1-45C8-8A3B-95DEC471F0E5}" destId="{3EB9B33B-090E-454B-AFDB-9E0B5387DFDB}" srcOrd="2" destOrd="0" parTransId="{5007EE3E-53C5-4B3C-83AC-6F3267013B2C}" sibTransId="{071C86B7-D831-4FC9-8324-24FE312A95BA}"/>
    <dgm:cxn modelId="{1E4D82C9-0394-4B88-8134-29281515D798}" srcId="{4E054D0A-F6D1-45C8-8A3B-95DEC471F0E5}" destId="{28FA6898-0C2B-44E1-AA09-388A3FFADB67}" srcOrd="1" destOrd="0" parTransId="{77A17B9E-85F2-4758-90D6-0BEB0868651D}" sibTransId="{CD2FF9D8-3505-46D0-8C8D-6135B2B45012}"/>
    <dgm:cxn modelId="{624947CF-6EE3-4EA7-B715-4CBD00E67EFB}" srcId="{4E054D0A-F6D1-45C8-8A3B-95DEC471F0E5}" destId="{D3DA0C5B-B24D-4CA6-9652-8AF27B2BBDF9}" srcOrd="4" destOrd="0" parTransId="{44D1D936-1E60-444A-AE38-0DF2ADCDD64C}" sibTransId="{8EF2825D-AAA6-4900-833C-BE1CD8AFF85A}"/>
    <dgm:cxn modelId="{AB8489CF-ACD1-4C02-A33C-561ABB8BB660}" type="presOf" srcId="{4E054D0A-F6D1-45C8-8A3B-95DEC471F0E5}" destId="{878BA7C6-64D0-4C45-BA77-AE2DE9E57ABA}" srcOrd="0" destOrd="0" presId="urn:microsoft.com/office/officeart/2018/2/layout/IconVerticalSolidList"/>
    <dgm:cxn modelId="{10121D25-19D3-4E92-B3E3-A94161C70DC3}" type="presParOf" srcId="{878BA7C6-64D0-4C45-BA77-AE2DE9E57ABA}" destId="{783F38B3-D4DD-4B7C-ADD1-1BAC2333A73B}" srcOrd="0" destOrd="0" presId="urn:microsoft.com/office/officeart/2018/2/layout/IconVerticalSolidList"/>
    <dgm:cxn modelId="{3248A6F4-87BF-44B2-8493-EDE37B76AE1E}" type="presParOf" srcId="{783F38B3-D4DD-4B7C-ADD1-1BAC2333A73B}" destId="{895B9646-6429-465B-8843-09CC16E74CCE}" srcOrd="0" destOrd="0" presId="urn:microsoft.com/office/officeart/2018/2/layout/IconVerticalSolidList"/>
    <dgm:cxn modelId="{37F09871-D91B-4CC9-BB8F-CE3F0F645A2C}" type="presParOf" srcId="{783F38B3-D4DD-4B7C-ADD1-1BAC2333A73B}" destId="{678F0D0A-CAFB-496D-A26F-AFE0E0D73349}" srcOrd="1" destOrd="0" presId="urn:microsoft.com/office/officeart/2018/2/layout/IconVerticalSolidList"/>
    <dgm:cxn modelId="{3F654C4F-E016-4DAA-BB8B-50BFE4041C52}" type="presParOf" srcId="{783F38B3-D4DD-4B7C-ADD1-1BAC2333A73B}" destId="{88416342-A5BE-4B36-A994-D948D4A53620}" srcOrd="2" destOrd="0" presId="urn:microsoft.com/office/officeart/2018/2/layout/IconVerticalSolidList"/>
    <dgm:cxn modelId="{D9207C38-DB50-4F7D-B2D0-5438CB5BDB1C}" type="presParOf" srcId="{783F38B3-D4DD-4B7C-ADD1-1BAC2333A73B}" destId="{5F38038B-6789-466F-827F-275D7DF792A6}" srcOrd="3" destOrd="0" presId="urn:microsoft.com/office/officeart/2018/2/layout/IconVerticalSolidList"/>
    <dgm:cxn modelId="{56C4CCCD-343C-42E2-9B24-60B8D2F3ECB2}" type="presParOf" srcId="{878BA7C6-64D0-4C45-BA77-AE2DE9E57ABA}" destId="{99FD3D1F-B956-4783-85CA-DA386BF9F984}" srcOrd="1" destOrd="0" presId="urn:microsoft.com/office/officeart/2018/2/layout/IconVerticalSolidList"/>
    <dgm:cxn modelId="{967FEF64-5351-4CC8-97D3-F1709F6C2BEA}" type="presParOf" srcId="{878BA7C6-64D0-4C45-BA77-AE2DE9E57ABA}" destId="{C4EAF6E6-5B41-41B2-95B6-05C25FD54664}" srcOrd="2" destOrd="0" presId="urn:microsoft.com/office/officeart/2018/2/layout/IconVerticalSolidList"/>
    <dgm:cxn modelId="{7552947A-58FA-460B-93B5-26C96946D7C0}" type="presParOf" srcId="{C4EAF6E6-5B41-41B2-95B6-05C25FD54664}" destId="{3BE73B68-E518-45B1-B8CD-23B5876732EA}" srcOrd="0" destOrd="0" presId="urn:microsoft.com/office/officeart/2018/2/layout/IconVerticalSolidList"/>
    <dgm:cxn modelId="{243E5D03-7AB3-4F21-85DE-2981E5AB13D0}" type="presParOf" srcId="{C4EAF6E6-5B41-41B2-95B6-05C25FD54664}" destId="{9EAF8392-62D5-433B-B5E0-58E128B7C961}" srcOrd="1" destOrd="0" presId="urn:microsoft.com/office/officeart/2018/2/layout/IconVerticalSolidList"/>
    <dgm:cxn modelId="{0341E268-50F7-4BED-9625-5F204A5E89B8}" type="presParOf" srcId="{C4EAF6E6-5B41-41B2-95B6-05C25FD54664}" destId="{B3EF128F-596D-438A-8712-7B5D02D3C923}" srcOrd="2" destOrd="0" presId="urn:microsoft.com/office/officeart/2018/2/layout/IconVerticalSolidList"/>
    <dgm:cxn modelId="{2E05D92B-76BA-44A3-AB24-B64EA65455A7}" type="presParOf" srcId="{C4EAF6E6-5B41-41B2-95B6-05C25FD54664}" destId="{9DAB3913-D089-4F92-AA26-2F2497EDF518}" srcOrd="3" destOrd="0" presId="urn:microsoft.com/office/officeart/2018/2/layout/IconVerticalSolidList"/>
    <dgm:cxn modelId="{27698A6A-A292-44B7-98FD-972114157025}" type="presParOf" srcId="{878BA7C6-64D0-4C45-BA77-AE2DE9E57ABA}" destId="{F7B569B2-D749-44C0-83EA-89ECEC6D2B95}" srcOrd="3" destOrd="0" presId="urn:microsoft.com/office/officeart/2018/2/layout/IconVerticalSolidList"/>
    <dgm:cxn modelId="{89FCDD39-D674-4491-AE91-BFFF926D09DD}" type="presParOf" srcId="{878BA7C6-64D0-4C45-BA77-AE2DE9E57ABA}" destId="{E3C04C9C-1F9D-4DE8-A3A8-46129EAF40BB}" srcOrd="4" destOrd="0" presId="urn:microsoft.com/office/officeart/2018/2/layout/IconVerticalSolidList"/>
    <dgm:cxn modelId="{96BC9CDB-13BE-4BAA-B175-2524BEB9E794}" type="presParOf" srcId="{E3C04C9C-1F9D-4DE8-A3A8-46129EAF40BB}" destId="{9709C389-0AF2-42C0-AA9B-079DC079AA6D}" srcOrd="0" destOrd="0" presId="urn:microsoft.com/office/officeart/2018/2/layout/IconVerticalSolidList"/>
    <dgm:cxn modelId="{9453C049-9022-413B-A6CE-9BE31DC7F73F}" type="presParOf" srcId="{E3C04C9C-1F9D-4DE8-A3A8-46129EAF40BB}" destId="{6C3330DC-F3D4-4A7C-9DFF-7A9C1A9A65C0}" srcOrd="1" destOrd="0" presId="urn:microsoft.com/office/officeart/2018/2/layout/IconVerticalSolidList"/>
    <dgm:cxn modelId="{6496AF65-423A-48A0-AA3D-9FCEC7FDBA10}" type="presParOf" srcId="{E3C04C9C-1F9D-4DE8-A3A8-46129EAF40BB}" destId="{F3775AC3-9658-4E45-9E8A-656B78CD69A8}" srcOrd="2" destOrd="0" presId="urn:microsoft.com/office/officeart/2018/2/layout/IconVerticalSolidList"/>
    <dgm:cxn modelId="{CBE0CB0D-14EC-4515-BE47-0C27926EAC4A}" type="presParOf" srcId="{E3C04C9C-1F9D-4DE8-A3A8-46129EAF40BB}" destId="{49AC2D67-BAC2-4530-8683-359D4DCC71E6}" srcOrd="3" destOrd="0" presId="urn:microsoft.com/office/officeart/2018/2/layout/IconVerticalSolidList"/>
    <dgm:cxn modelId="{96DFFF70-9C87-42FD-B440-31CB8BEF191B}" type="presParOf" srcId="{878BA7C6-64D0-4C45-BA77-AE2DE9E57ABA}" destId="{E4D9F297-887B-4043-A66B-1F36D8E58FE8}" srcOrd="5" destOrd="0" presId="urn:microsoft.com/office/officeart/2018/2/layout/IconVerticalSolidList"/>
    <dgm:cxn modelId="{0FEE4CC0-476F-4FBF-84FF-523E1B364044}" type="presParOf" srcId="{878BA7C6-64D0-4C45-BA77-AE2DE9E57ABA}" destId="{D9812B5B-54EE-45B6-A974-CFC0601334E1}" srcOrd="6" destOrd="0" presId="urn:microsoft.com/office/officeart/2018/2/layout/IconVerticalSolidList"/>
    <dgm:cxn modelId="{C082D626-3000-4786-93D0-F074444C0E06}" type="presParOf" srcId="{D9812B5B-54EE-45B6-A974-CFC0601334E1}" destId="{CA981500-7648-4B00-B9D1-30CC75A57321}" srcOrd="0" destOrd="0" presId="urn:microsoft.com/office/officeart/2018/2/layout/IconVerticalSolidList"/>
    <dgm:cxn modelId="{284485D1-64B5-44D6-9936-02DEDE43603D}" type="presParOf" srcId="{D9812B5B-54EE-45B6-A974-CFC0601334E1}" destId="{E846ACD3-8F6A-40D4-9217-40661FFC021D}" srcOrd="1" destOrd="0" presId="urn:microsoft.com/office/officeart/2018/2/layout/IconVerticalSolidList"/>
    <dgm:cxn modelId="{9002B235-53DE-42E7-ACBA-EA21B24438A0}" type="presParOf" srcId="{D9812B5B-54EE-45B6-A974-CFC0601334E1}" destId="{5CD463E9-A06B-48F3-9D16-C0CD071149A8}" srcOrd="2" destOrd="0" presId="urn:microsoft.com/office/officeart/2018/2/layout/IconVerticalSolidList"/>
    <dgm:cxn modelId="{324D3DF2-5B2A-460D-A63A-69B44A98A16E}" type="presParOf" srcId="{D9812B5B-54EE-45B6-A974-CFC0601334E1}" destId="{38D650AC-31AC-4C37-BC65-64A50C6B9169}" srcOrd="3" destOrd="0" presId="urn:microsoft.com/office/officeart/2018/2/layout/IconVerticalSolidList"/>
    <dgm:cxn modelId="{8218B8F0-C2A0-4BF9-BF3F-10AF35DB9867}" type="presParOf" srcId="{878BA7C6-64D0-4C45-BA77-AE2DE9E57ABA}" destId="{456949E2-724D-449D-A250-5E70761482E0}" srcOrd="7" destOrd="0" presId="urn:microsoft.com/office/officeart/2018/2/layout/IconVerticalSolidList"/>
    <dgm:cxn modelId="{1B0AA783-4D0A-4C20-8D3D-08415CD94B1F}" type="presParOf" srcId="{878BA7C6-64D0-4C45-BA77-AE2DE9E57ABA}" destId="{B19682FD-D032-4183-8FB1-6F5CECDF8D54}" srcOrd="8" destOrd="0" presId="urn:microsoft.com/office/officeart/2018/2/layout/IconVerticalSolidList"/>
    <dgm:cxn modelId="{863D6708-ED5D-42FE-A882-634C140136F1}" type="presParOf" srcId="{B19682FD-D032-4183-8FB1-6F5CECDF8D54}" destId="{8FD98A65-E22A-43A9-9191-5D69A33B7B36}" srcOrd="0" destOrd="0" presId="urn:microsoft.com/office/officeart/2018/2/layout/IconVerticalSolidList"/>
    <dgm:cxn modelId="{FA9955D1-CAAA-4734-9394-92CD3F494091}" type="presParOf" srcId="{B19682FD-D032-4183-8FB1-6F5CECDF8D54}" destId="{360465BC-D5B6-4BBD-BB2B-F186B03EB0CC}" srcOrd="1" destOrd="0" presId="urn:microsoft.com/office/officeart/2018/2/layout/IconVerticalSolidList"/>
    <dgm:cxn modelId="{40F5CBD2-26E6-483E-8B1F-42E8ECE49996}" type="presParOf" srcId="{B19682FD-D032-4183-8FB1-6F5CECDF8D54}" destId="{019BDFE3-6DBF-4953-AA30-50C22BD2089A}" srcOrd="2" destOrd="0" presId="urn:microsoft.com/office/officeart/2018/2/layout/IconVerticalSolidList"/>
    <dgm:cxn modelId="{3C8B8CEB-3C09-4254-B885-CBE8E5FBBC1E}" type="presParOf" srcId="{B19682FD-D032-4183-8FB1-6F5CECDF8D54}" destId="{A9C54D1F-FB70-40FB-976C-53F8B7F4104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b-NO" sz="1200" b="1" dirty="0"/>
            <a:t>Øyvind Sørøy</a:t>
          </a:r>
        </a:p>
        <a:p>
          <a:pPr>
            <a:lnSpc>
              <a:spcPct val="100000"/>
            </a:lnSpc>
            <a:defRPr cap="all"/>
          </a:pPr>
          <a:r>
            <a:rPr lang="en-US" sz="1200" b="0" dirty="0"/>
            <a:t>Founder</a:t>
          </a:r>
        </a:p>
        <a:p>
          <a:pPr>
            <a:lnSpc>
              <a:spcPct val="100000"/>
            </a:lnSpc>
            <a:defRPr cap="all"/>
          </a:pPr>
          <a:r>
            <a:rPr lang="en-US" sz="1200" b="0" dirty="0"/>
            <a:t>Lead Developer/project vision</a:t>
          </a:r>
        </a:p>
        <a:p>
          <a:pPr>
            <a:lnSpc>
              <a:spcPct val="100000"/>
            </a:lnSpc>
            <a:defRPr cap="all"/>
          </a:pPr>
          <a:r>
            <a:rPr lang="en-US" sz="1200" b="0" i="1" dirty="0"/>
            <a:t>(From Colonthree Enterprises AS)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b-NO" sz="1200" b="1" dirty="0"/>
            <a:t>Dag </a:t>
          </a:r>
          <a:r>
            <a:rPr lang="nb-NO" sz="1200" b="1" dirty="0" err="1"/>
            <a:t>jørgen</a:t>
          </a:r>
          <a:r>
            <a:rPr lang="nb-NO" sz="1200" b="1" dirty="0"/>
            <a:t> </a:t>
          </a:r>
          <a:r>
            <a:rPr lang="nb-NO" sz="1200" b="1" dirty="0" err="1"/>
            <a:t>finskud</a:t>
          </a:r>
          <a:endParaRPr lang="nb-NO" sz="1200" b="1" dirty="0"/>
        </a:p>
        <a:p>
          <a:pPr>
            <a:lnSpc>
              <a:spcPct val="100000"/>
            </a:lnSpc>
          </a:pPr>
          <a:r>
            <a:rPr lang="en-US" sz="1200" b="0" dirty="0"/>
            <a:t>ECONOMICS/BOARDMEMBER</a:t>
          </a:r>
        </a:p>
        <a:p>
          <a:pPr>
            <a:lnSpc>
              <a:spcPct val="100000"/>
            </a:lnSpc>
          </a:pPr>
          <a:r>
            <a:rPr lang="en-US" sz="1200" b="0" i="1" dirty="0"/>
            <a:t>(FROM COLONTHREE ENTERPRISES AS)</a:t>
          </a:r>
          <a:endParaRPr lang="en-US" sz="1200" b="0" dirty="0"/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2"/>
      <dgm:spPr>
        <a:solidFill>
          <a:schemeClr val="tx1"/>
        </a:solidFill>
      </dgm:spPr>
    </dgm:pt>
    <dgm:pt modelId="{7C175B98-93F4-4D7C-BB95-1514AB879CD5}" type="pres">
      <dgm:prSet presAssocID="{40FC4FFE-8987-4A26-B7F4-8A516F18ADAE}" presName="iconRect" presStyleLbl="node1" presStyleIdx="0" presStyleCnt="2" custScaleX="174031" custScaleY="174031"/>
      <dgm:spPr>
        <a:prstGeom prst="flowChartConnector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</dgm:spPr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2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2"/>
      <dgm:spPr>
        <a:solidFill>
          <a:schemeClr val="tx1"/>
        </a:solidFill>
      </dgm:spPr>
    </dgm:pt>
    <dgm:pt modelId="{DB4CA7C4-FCA1-4127-B20A-2A5C031A3CF4}" type="pres">
      <dgm:prSet presAssocID="{49225C73-1633-42F1-AB3B-7CB183E5F8B8}" presName="iconRect" presStyleLbl="node1" presStyleIdx="1" presStyleCnt="2" custScaleX="175681" custScaleY="175681"/>
      <dgm:spPr>
        <a:prstGeom prst="flowChartConnector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</dgm:spPr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b-NO" sz="1200" b="1" dirty="0" err="1"/>
            <a:t>Dragos</a:t>
          </a:r>
          <a:r>
            <a:rPr lang="nb-NO" sz="1200" b="1" dirty="0"/>
            <a:t> </a:t>
          </a:r>
          <a:r>
            <a:rPr lang="nb-NO" sz="1200" b="1" dirty="0" err="1"/>
            <a:t>Dogaru</a:t>
          </a:r>
          <a:endParaRPr lang="nb-NO" sz="1200" b="1" dirty="0"/>
        </a:p>
        <a:p>
          <a:pPr>
            <a:lnSpc>
              <a:spcPct val="100000"/>
            </a:lnSpc>
            <a:defRPr cap="all"/>
          </a:pPr>
          <a:r>
            <a:rPr lang="nb-NO" sz="1200" b="0" i="0" dirty="0"/>
            <a:t>Developer</a:t>
          </a:r>
        </a:p>
        <a:p>
          <a:pPr>
            <a:lnSpc>
              <a:spcPct val="100000"/>
            </a:lnSpc>
            <a:defRPr cap="all"/>
          </a:pPr>
          <a:r>
            <a:rPr lang="nb-NO" sz="1200" b="0" i="1" dirty="0"/>
            <a:t>(From </a:t>
          </a:r>
          <a:r>
            <a:rPr lang="nb-NO" sz="1200" b="0" i="1" dirty="0" err="1"/>
            <a:t>goldman</a:t>
          </a:r>
          <a:r>
            <a:rPr lang="nb-NO" sz="1200" b="0" i="1" dirty="0"/>
            <a:t> </a:t>
          </a:r>
          <a:r>
            <a:rPr lang="nb-NO" sz="1200" b="0" i="1" dirty="0" err="1"/>
            <a:t>sachs</a:t>
          </a:r>
          <a:r>
            <a:rPr lang="nb-NO" sz="1200" b="0" i="1" dirty="0"/>
            <a:t>)</a:t>
          </a:r>
        </a:p>
        <a:p>
          <a:pPr>
            <a:lnSpc>
              <a:spcPct val="100000"/>
            </a:lnSpc>
            <a:defRPr cap="all"/>
          </a:pPr>
          <a:endParaRPr lang="en-US" sz="1200" b="0" i="1" dirty="0"/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b-NO" sz="1200" b="1" dirty="0"/>
            <a:t>Christian </a:t>
          </a:r>
          <a:r>
            <a:rPr lang="nb-NO" sz="1200" b="1" dirty="0" err="1"/>
            <a:t>Antkow</a:t>
          </a:r>
          <a:endParaRPr lang="nb-NO" sz="1200" b="1" dirty="0"/>
        </a:p>
        <a:p>
          <a:pPr>
            <a:lnSpc>
              <a:spcPct val="100000"/>
            </a:lnSpc>
            <a:defRPr cap="all"/>
          </a:pPr>
          <a:r>
            <a:rPr lang="nb-NO" sz="1200" b="0" dirty="0"/>
            <a:t>AR/VR </a:t>
          </a:r>
          <a:r>
            <a:rPr lang="nb-NO" sz="1200" b="0" dirty="0" err="1"/>
            <a:t>technician</a:t>
          </a:r>
          <a:endParaRPr lang="nb-NO" sz="1200" b="0" dirty="0"/>
        </a:p>
        <a:p>
          <a:pPr>
            <a:lnSpc>
              <a:spcPct val="100000"/>
            </a:lnSpc>
            <a:defRPr cap="all"/>
          </a:pPr>
          <a:r>
            <a:rPr lang="nb-NO" sz="1200" b="0" i="1" dirty="0"/>
            <a:t>(From </a:t>
          </a:r>
          <a:r>
            <a:rPr lang="nb-NO" sz="1200" b="0" i="1" dirty="0" err="1"/>
            <a:t>oculus</a:t>
          </a:r>
          <a:r>
            <a:rPr lang="nb-NO" sz="1200" b="0" i="1" dirty="0"/>
            <a:t>)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2"/>
      <dgm:spPr>
        <a:solidFill>
          <a:schemeClr val="tx1"/>
        </a:solidFill>
      </dgm:spPr>
    </dgm:pt>
    <dgm:pt modelId="{7C175B98-93F4-4D7C-BB95-1514AB879CD5}" type="pres">
      <dgm:prSet presAssocID="{40FC4FFE-8987-4A26-B7F4-8A516F18ADAE}" presName="iconRect" presStyleLbl="node1" presStyleIdx="0" presStyleCnt="2" custScaleX="174979" custScaleY="174979"/>
      <dgm:spPr>
        <a:prstGeom prst="flowChartConnector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</dgm:spPr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2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2"/>
      <dgm:spPr>
        <a:solidFill>
          <a:schemeClr val="tx1"/>
        </a:solidFill>
      </dgm:spPr>
    </dgm:pt>
    <dgm:pt modelId="{DB4CA7C4-FCA1-4127-B20A-2A5C031A3CF4}" type="pres">
      <dgm:prSet presAssocID="{49225C73-1633-42F1-AB3B-7CB183E5F8B8}" presName="iconRect" presStyleLbl="node1" presStyleIdx="1" presStyleCnt="2" custScaleX="174400" custScaleY="174400"/>
      <dgm:spPr>
        <a:prstGeom prst="flowChartConnector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dirty="0">
              <a:solidFill>
                <a:schemeClr val="tx1"/>
              </a:solidFill>
            </a:rPr>
            <a:t>Simplifies 3D-creation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solidFill>
                <a:schemeClr val="tx1"/>
              </a:solidFill>
            </a:rPr>
            <a:t>Reduces file size and complexity</a:t>
          </a:r>
          <a:endParaRPr lang="en-US" b="1" dirty="0">
            <a:solidFill>
              <a:schemeClr val="tx1"/>
            </a:solidFill>
          </a:endParaRP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solidFill>
                <a:schemeClr val="tx1"/>
              </a:solidFill>
            </a:rPr>
            <a:t>Extreme flexibility over prefabs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>
        <a:solidFill>
          <a:schemeClr val="tx1"/>
        </a:solidFill>
      </dgm:spPr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yramid Shape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>
        <a:solidFill>
          <a:schemeClr val="tx1"/>
        </a:solidFill>
      </dgm:spPr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ipper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>
        <a:solidFill>
          <a:schemeClr val="tx1"/>
        </a:solidFill>
      </dgm:spPr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x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>
              <a:solidFill>
                <a:schemeClr val="tx1"/>
              </a:solidFill>
            </a:rPr>
            <a:t>Establish domain </a:t>
          </a:r>
          <a:r>
            <a:rPr lang="en-US" b="0" dirty="0">
              <a:solidFill>
                <a:schemeClr val="tx1"/>
              </a:solidFill>
            </a:rPr>
            <a:t>for generation usage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solidFill>
                <a:schemeClr val="tx1"/>
              </a:solidFill>
            </a:rPr>
            <a:t>Tune creation </a:t>
          </a:r>
          <a:r>
            <a:rPr lang="en-US" b="1" dirty="0">
              <a:solidFill>
                <a:schemeClr val="tx1"/>
              </a:solidFill>
            </a:rPr>
            <a:t>parameters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>
              <a:solidFill>
                <a:schemeClr val="tx1"/>
              </a:solidFill>
            </a:rPr>
            <a:t>Iterate</a:t>
          </a:r>
          <a:r>
            <a:rPr lang="en-US" b="1" baseline="0" dirty="0">
              <a:solidFill>
                <a:schemeClr val="tx1"/>
              </a:solidFill>
            </a:rPr>
            <a:t> variations </a:t>
          </a:r>
          <a:r>
            <a:rPr lang="en-US" baseline="0" dirty="0">
              <a:solidFill>
                <a:schemeClr val="tx1"/>
              </a:solidFill>
            </a:rPr>
            <a:t>until satisfied</a:t>
          </a:r>
          <a:endParaRPr lang="en-US" dirty="0">
            <a:solidFill>
              <a:schemeClr val="tx1"/>
            </a:solidFill>
          </a:endParaRP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>
        <a:solidFill>
          <a:schemeClr val="tx1"/>
        </a:solidFill>
      </dgm:spPr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chitecture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>
        <a:solidFill>
          <a:schemeClr val="tx1"/>
        </a:solidFill>
      </dgm:spPr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ttings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>
        <a:solidFill>
          <a:schemeClr val="tx1"/>
        </a:solidFill>
      </dgm:spPr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Entertainment</a:t>
          </a:r>
        </a:p>
        <a:p>
          <a:pPr>
            <a:lnSpc>
              <a:spcPct val="100000"/>
            </a:lnSpc>
            <a:defRPr cap="all"/>
          </a:pPr>
          <a:r>
            <a:rPr lang="en-US" b="0" dirty="0"/>
            <a:t>Movies/series/games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Construction</a:t>
          </a:r>
        </a:p>
        <a:p>
          <a:pPr>
            <a:lnSpc>
              <a:spcPct val="100000"/>
            </a:lnSpc>
            <a:defRPr cap="all"/>
          </a:pPr>
          <a:r>
            <a:rPr lang="en-US" dirty="0"/>
            <a:t>Homes/offices/public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Robotics</a:t>
          </a:r>
        </a:p>
        <a:p>
          <a:pPr>
            <a:lnSpc>
              <a:spcPct val="100000"/>
            </a:lnSpc>
            <a:defRPr cap="all"/>
          </a:pPr>
          <a:r>
            <a:rPr lang="en-US" b="0" dirty="0"/>
            <a:t>manufacturing/repair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>
        <a:solidFill>
          <a:schemeClr val="tx1">
            <a:lumMod val="50000"/>
            <a:lumOff val="50000"/>
          </a:schemeClr>
        </a:solidFill>
      </dgm:spPr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me controller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>
        <a:solidFill>
          <a:schemeClr val="tx1">
            <a:lumMod val="50000"/>
            <a:lumOff val="50000"/>
          </a:schemeClr>
        </a:solidFill>
      </dgm:spPr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>
        <a:solidFill>
          <a:schemeClr val="tx1">
            <a:lumMod val="50000"/>
            <a:lumOff val="50000"/>
          </a:schemeClr>
        </a:solidFill>
      </dgm:spPr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 Hand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054D0A-F6D1-45C8-8A3B-95DEC471F0E5}" type="doc">
      <dgm:prSet loTypeId="urn:microsoft.com/office/officeart/2018/2/layout/IconVerticalSolidList" loCatId="icon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B20C712-DBCF-4FFA-8537-D0923412D0AC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 err="1"/>
            <a:t>Creation</a:t>
          </a:r>
          <a:r>
            <a:rPr lang="nb-NO" dirty="0"/>
            <a:t> </a:t>
          </a:r>
          <a:r>
            <a:rPr lang="nb-NO" dirty="0" err="1"/>
            <a:t>of</a:t>
          </a:r>
          <a:r>
            <a:rPr lang="nb-NO" dirty="0"/>
            <a:t> </a:t>
          </a:r>
          <a:r>
            <a:rPr lang="nb-NO" dirty="0" err="1"/>
            <a:t>buildings</a:t>
          </a:r>
          <a:r>
            <a:rPr lang="nb-NO" dirty="0"/>
            <a:t> </a:t>
          </a:r>
          <a:r>
            <a:rPr lang="nb-NO" dirty="0" err="1"/>
            <a:t>based</a:t>
          </a:r>
          <a:r>
            <a:rPr lang="nb-NO" dirty="0"/>
            <a:t> </a:t>
          </a:r>
          <a:r>
            <a:rPr lang="nb-NO" dirty="0" err="1"/>
            <a:t>on</a:t>
          </a:r>
          <a:r>
            <a:rPr lang="nb-NO" dirty="0"/>
            <a:t> </a:t>
          </a:r>
          <a:r>
            <a:rPr lang="nb-NO" dirty="0" err="1"/>
            <a:t>parametric</a:t>
          </a:r>
          <a:r>
            <a:rPr lang="nb-NO" dirty="0"/>
            <a:t> input </a:t>
          </a:r>
          <a:r>
            <a:rPr lang="nb-NO" dirty="0" err="1"/>
            <a:t>provided</a:t>
          </a:r>
          <a:r>
            <a:rPr lang="nb-NO" dirty="0"/>
            <a:t> by </a:t>
          </a:r>
          <a:r>
            <a:rPr lang="nb-NO" dirty="0" err="1"/>
            <a:t>user</a:t>
          </a:r>
          <a:r>
            <a:rPr lang="nb-NO" dirty="0"/>
            <a:t> and/or </a:t>
          </a:r>
          <a:r>
            <a:rPr lang="nb-NO" dirty="0" err="1"/>
            <a:t>map</a:t>
          </a:r>
          <a:r>
            <a:rPr lang="nb-NO" dirty="0"/>
            <a:t> data.</a:t>
          </a:r>
          <a:endParaRPr lang="en-US" dirty="0"/>
        </a:p>
      </dgm:t>
    </dgm:pt>
    <dgm:pt modelId="{D0DD1435-1950-4867-A9F9-6C8AE8DC9C9C}" type="parTrans" cxnId="{841A1B57-433D-4DC3-B035-58A1D295F775}">
      <dgm:prSet/>
      <dgm:spPr/>
      <dgm:t>
        <a:bodyPr/>
        <a:lstStyle/>
        <a:p>
          <a:endParaRPr lang="en-US"/>
        </a:p>
      </dgm:t>
    </dgm:pt>
    <dgm:pt modelId="{D634EA68-552A-491D-93EF-F59287697304}" type="sibTrans" cxnId="{841A1B57-433D-4DC3-B035-58A1D295F775}">
      <dgm:prSet/>
      <dgm:spPr/>
      <dgm:t>
        <a:bodyPr/>
        <a:lstStyle/>
        <a:p>
          <a:endParaRPr lang="en-US"/>
        </a:p>
      </dgm:t>
    </dgm:pt>
    <dgm:pt modelId="{28FA6898-0C2B-44E1-AA09-388A3FFADB67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Real-time at run-time for speed, </a:t>
          </a:r>
          <a:r>
            <a:rPr lang="nb-NO" dirty="0" err="1"/>
            <a:t>performance</a:t>
          </a:r>
          <a:r>
            <a:rPr lang="nb-NO" dirty="0"/>
            <a:t>, and </a:t>
          </a:r>
          <a:r>
            <a:rPr lang="nb-NO" dirty="0" err="1"/>
            <a:t>compatibility</a:t>
          </a:r>
          <a:r>
            <a:rPr lang="nb-NO" dirty="0"/>
            <a:t> </a:t>
          </a:r>
          <a:r>
            <a:rPr lang="nb-NO" dirty="0" err="1"/>
            <a:t>across</a:t>
          </a:r>
          <a:r>
            <a:rPr lang="nb-NO" dirty="0"/>
            <a:t> </a:t>
          </a:r>
          <a:r>
            <a:rPr lang="nb-NO" dirty="0" err="1"/>
            <a:t>devices</a:t>
          </a:r>
          <a:r>
            <a:rPr lang="nb-NO" dirty="0"/>
            <a:t>.</a:t>
          </a:r>
          <a:endParaRPr lang="en-US" dirty="0"/>
        </a:p>
      </dgm:t>
    </dgm:pt>
    <dgm:pt modelId="{77A17B9E-85F2-4758-90D6-0BEB0868651D}" type="parTrans" cxnId="{1E4D82C9-0394-4B88-8134-29281515D798}">
      <dgm:prSet/>
      <dgm:spPr/>
      <dgm:t>
        <a:bodyPr/>
        <a:lstStyle/>
        <a:p>
          <a:endParaRPr lang="en-US"/>
        </a:p>
      </dgm:t>
    </dgm:pt>
    <dgm:pt modelId="{CD2FF9D8-3505-46D0-8C8D-6135B2B45012}" type="sibTrans" cxnId="{1E4D82C9-0394-4B88-8134-29281515D798}">
      <dgm:prSet/>
      <dgm:spPr/>
      <dgm:t>
        <a:bodyPr/>
        <a:lstStyle/>
        <a:p>
          <a:endParaRPr lang="en-US"/>
        </a:p>
      </dgm:t>
    </dgm:pt>
    <dgm:pt modelId="{3EB9B33B-090E-454B-AFDB-9E0B5387DFDB}">
      <dgm:prSet/>
      <dgm:spPr/>
      <dgm:t>
        <a:bodyPr/>
        <a:lstStyle/>
        <a:p>
          <a:r>
            <a:rPr lang="nb-NO" dirty="0"/>
            <a:t>To </a:t>
          </a:r>
          <a:r>
            <a:rPr lang="nb-NO" dirty="0" err="1"/>
            <a:t>establish</a:t>
          </a:r>
          <a:r>
            <a:rPr lang="nb-NO" dirty="0"/>
            <a:t> </a:t>
          </a:r>
          <a:r>
            <a:rPr lang="nb-NO" dirty="0" err="1"/>
            <a:t>what</a:t>
          </a:r>
          <a:r>
            <a:rPr lang="nb-NO" dirty="0"/>
            <a:t> is </a:t>
          </a:r>
          <a:r>
            <a:rPr lang="nb-NO" dirty="0" err="1"/>
            <a:t>possible</a:t>
          </a:r>
          <a:r>
            <a:rPr lang="nb-NO" dirty="0"/>
            <a:t> </a:t>
          </a:r>
          <a:r>
            <a:rPr lang="nb-NO" dirty="0" err="1"/>
            <a:t>with</a:t>
          </a:r>
          <a:r>
            <a:rPr lang="nb-NO" dirty="0"/>
            <a:t> </a:t>
          </a:r>
          <a:r>
            <a:rPr lang="nb-NO" dirty="0" err="1"/>
            <a:t>current</a:t>
          </a:r>
          <a:r>
            <a:rPr lang="nb-NO" dirty="0"/>
            <a:t> hardware.</a:t>
          </a:r>
          <a:endParaRPr lang="en-US" dirty="0"/>
        </a:p>
      </dgm:t>
    </dgm:pt>
    <dgm:pt modelId="{5007EE3E-53C5-4B3C-83AC-6F3267013B2C}" type="parTrans" cxnId="{475D28BB-2DE9-4AD3-BA31-13321CBD53A0}">
      <dgm:prSet/>
      <dgm:spPr/>
      <dgm:t>
        <a:bodyPr/>
        <a:lstStyle/>
        <a:p>
          <a:endParaRPr lang="en-US"/>
        </a:p>
      </dgm:t>
    </dgm:pt>
    <dgm:pt modelId="{071C86B7-D831-4FC9-8324-24FE312A95BA}" type="sibTrans" cxnId="{475D28BB-2DE9-4AD3-BA31-13321CBD53A0}">
      <dgm:prSet/>
      <dgm:spPr/>
      <dgm:t>
        <a:bodyPr/>
        <a:lstStyle/>
        <a:p>
          <a:endParaRPr lang="en-US"/>
        </a:p>
      </dgm:t>
    </dgm:pt>
    <dgm:pt modelId="{878BA7C6-64D0-4C45-BA77-AE2DE9E57ABA}" type="pres">
      <dgm:prSet presAssocID="{4E054D0A-F6D1-45C8-8A3B-95DEC471F0E5}" presName="root" presStyleCnt="0">
        <dgm:presLayoutVars>
          <dgm:dir/>
          <dgm:resizeHandles val="exact"/>
        </dgm:presLayoutVars>
      </dgm:prSet>
      <dgm:spPr/>
    </dgm:pt>
    <dgm:pt modelId="{783F38B3-D4DD-4B7C-ADD1-1BAC2333A73B}" type="pres">
      <dgm:prSet presAssocID="{8B20C712-DBCF-4FFA-8537-D0923412D0AC}" presName="compNode" presStyleCnt="0"/>
      <dgm:spPr/>
    </dgm:pt>
    <dgm:pt modelId="{895B9646-6429-465B-8843-09CC16E74CCE}" type="pres">
      <dgm:prSet presAssocID="{8B20C712-DBCF-4FFA-8537-D0923412D0AC}" presName="bgRect" presStyleLbl="bgShp" presStyleIdx="0" presStyleCnt="3"/>
      <dgm:spPr/>
    </dgm:pt>
    <dgm:pt modelId="{678F0D0A-CAFB-496D-A26F-AFE0E0D73349}" type="pres">
      <dgm:prSet presAssocID="{8B20C712-DBCF-4FFA-8537-D0923412D0A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bacus"/>
        </a:ext>
      </dgm:extLst>
    </dgm:pt>
    <dgm:pt modelId="{88416342-A5BE-4B36-A994-D948D4A53620}" type="pres">
      <dgm:prSet presAssocID="{8B20C712-DBCF-4FFA-8537-D0923412D0AC}" presName="spaceRect" presStyleCnt="0"/>
      <dgm:spPr/>
    </dgm:pt>
    <dgm:pt modelId="{5F38038B-6789-466F-827F-275D7DF792A6}" type="pres">
      <dgm:prSet presAssocID="{8B20C712-DBCF-4FFA-8537-D0923412D0AC}" presName="parTx" presStyleLbl="revTx" presStyleIdx="0" presStyleCnt="3">
        <dgm:presLayoutVars>
          <dgm:chMax val="0"/>
          <dgm:chPref val="0"/>
        </dgm:presLayoutVars>
      </dgm:prSet>
      <dgm:spPr/>
    </dgm:pt>
    <dgm:pt modelId="{99FD3D1F-B956-4783-85CA-DA386BF9F984}" type="pres">
      <dgm:prSet presAssocID="{D634EA68-552A-491D-93EF-F59287697304}" presName="sibTrans" presStyleCnt="0"/>
      <dgm:spPr/>
    </dgm:pt>
    <dgm:pt modelId="{C4EAF6E6-5B41-41B2-95B6-05C25FD54664}" type="pres">
      <dgm:prSet presAssocID="{28FA6898-0C2B-44E1-AA09-388A3FFADB67}" presName="compNode" presStyleCnt="0"/>
      <dgm:spPr/>
    </dgm:pt>
    <dgm:pt modelId="{3BE73B68-E518-45B1-B8CD-23B5876732EA}" type="pres">
      <dgm:prSet presAssocID="{28FA6898-0C2B-44E1-AA09-388A3FFADB67}" presName="bgRect" presStyleLbl="bgShp" presStyleIdx="1" presStyleCnt="3"/>
      <dgm:spPr/>
    </dgm:pt>
    <dgm:pt modelId="{9EAF8392-62D5-433B-B5E0-58E128B7C961}" type="pres">
      <dgm:prSet presAssocID="{28FA6898-0C2B-44E1-AA09-388A3FFADB6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ce Car"/>
        </a:ext>
      </dgm:extLst>
    </dgm:pt>
    <dgm:pt modelId="{B3EF128F-596D-438A-8712-7B5D02D3C923}" type="pres">
      <dgm:prSet presAssocID="{28FA6898-0C2B-44E1-AA09-388A3FFADB67}" presName="spaceRect" presStyleCnt="0"/>
      <dgm:spPr/>
    </dgm:pt>
    <dgm:pt modelId="{9DAB3913-D089-4F92-AA26-2F2497EDF518}" type="pres">
      <dgm:prSet presAssocID="{28FA6898-0C2B-44E1-AA09-388A3FFADB67}" presName="parTx" presStyleLbl="revTx" presStyleIdx="1" presStyleCnt="3">
        <dgm:presLayoutVars>
          <dgm:chMax val="0"/>
          <dgm:chPref val="0"/>
        </dgm:presLayoutVars>
      </dgm:prSet>
      <dgm:spPr/>
    </dgm:pt>
    <dgm:pt modelId="{F7B569B2-D749-44C0-83EA-89ECEC6D2B95}" type="pres">
      <dgm:prSet presAssocID="{CD2FF9D8-3505-46D0-8C8D-6135B2B45012}" presName="sibTrans" presStyleCnt="0"/>
      <dgm:spPr/>
    </dgm:pt>
    <dgm:pt modelId="{E3C04C9C-1F9D-4DE8-A3A8-46129EAF40BB}" type="pres">
      <dgm:prSet presAssocID="{3EB9B33B-090E-454B-AFDB-9E0B5387DFDB}" presName="compNode" presStyleCnt="0"/>
      <dgm:spPr/>
    </dgm:pt>
    <dgm:pt modelId="{9709C389-0AF2-42C0-AA9B-079DC079AA6D}" type="pres">
      <dgm:prSet presAssocID="{3EB9B33B-090E-454B-AFDB-9E0B5387DFDB}" presName="bgRect" presStyleLbl="bgShp" presStyleIdx="2" presStyleCnt="3"/>
      <dgm:spPr/>
    </dgm:pt>
    <dgm:pt modelId="{6C3330DC-F3D4-4A7C-9DFF-7A9C1A9A65C0}" type="pres">
      <dgm:prSet presAssocID="{3EB9B33B-090E-454B-AFDB-9E0B5387DFD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F3775AC3-9658-4E45-9E8A-656B78CD69A8}" type="pres">
      <dgm:prSet presAssocID="{3EB9B33B-090E-454B-AFDB-9E0B5387DFDB}" presName="spaceRect" presStyleCnt="0"/>
      <dgm:spPr/>
    </dgm:pt>
    <dgm:pt modelId="{49AC2D67-BAC2-4530-8683-359D4DCC71E6}" type="pres">
      <dgm:prSet presAssocID="{3EB9B33B-090E-454B-AFDB-9E0B5387DFD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BC17D0D-3958-4E66-BD40-4091BA5D44BF}" type="presOf" srcId="{8B20C712-DBCF-4FFA-8537-D0923412D0AC}" destId="{5F38038B-6789-466F-827F-275D7DF792A6}" srcOrd="0" destOrd="0" presId="urn:microsoft.com/office/officeart/2018/2/layout/IconVerticalSolidList"/>
    <dgm:cxn modelId="{B9B1C10E-254F-4F14-BF22-C2CDE073D3CC}" type="presOf" srcId="{28FA6898-0C2B-44E1-AA09-388A3FFADB67}" destId="{9DAB3913-D089-4F92-AA26-2F2497EDF518}" srcOrd="0" destOrd="0" presId="urn:microsoft.com/office/officeart/2018/2/layout/IconVerticalSolidList"/>
    <dgm:cxn modelId="{3CAEDE39-2638-4446-8B8D-11578BAF3BDF}" type="presOf" srcId="{3EB9B33B-090E-454B-AFDB-9E0B5387DFDB}" destId="{49AC2D67-BAC2-4530-8683-359D4DCC71E6}" srcOrd="0" destOrd="0" presId="urn:microsoft.com/office/officeart/2018/2/layout/IconVerticalSolidList"/>
    <dgm:cxn modelId="{841A1B57-433D-4DC3-B035-58A1D295F775}" srcId="{4E054D0A-F6D1-45C8-8A3B-95DEC471F0E5}" destId="{8B20C712-DBCF-4FFA-8537-D0923412D0AC}" srcOrd="0" destOrd="0" parTransId="{D0DD1435-1950-4867-A9F9-6C8AE8DC9C9C}" sibTransId="{D634EA68-552A-491D-93EF-F59287697304}"/>
    <dgm:cxn modelId="{475D28BB-2DE9-4AD3-BA31-13321CBD53A0}" srcId="{4E054D0A-F6D1-45C8-8A3B-95DEC471F0E5}" destId="{3EB9B33B-090E-454B-AFDB-9E0B5387DFDB}" srcOrd="2" destOrd="0" parTransId="{5007EE3E-53C5-4B3C-83AC-6F3267013B2C}" sibTransId="{071C86B7-D831-4FC9-8324-24FE312A95BA}"/>
    <dgm:cxn modelId="{1E4D82C9-0394-4B88-8134-29281515D798}" srcId="{4E054D0A-F6D1-45C8-8A3B-95DEC471F0E5}" destId="{28FA6898-0C2B-44E1-AA09-388A3FFADB67}" srcOrd="1" destOrd="0" parTransId="{77A17B9E-85F2-4758-90D6-0BEB0868651D}" sibTransId="{CD2FF9D8-3505-46D0-8C8D-6135B2B45012}"/>
    <dgm:cxn modelId="{AB8489CF-ACD1-4C02-A33C-561ABB8BB660}" type="presOf" srcId="{4E054D0A-F6D1-45C8-8A3B-95DEC471F0E5}" destId="{878BA7C6-64D0-4C45-BA77-AE2DE9E57ABA}" srcOrd="0" destOrd="0" presId="urn:microsoft.com/office/officeart/2018/2/layout/IconVerticalSolidList"/>
    <dgm:cxn modelId="{10121D25-19D3-4E92-B3E3-A94161C70DC3}" type="presParOf" srcId="{878BA7C6-64D0-4C45-BA77-AE2DE9E57ABA}" destId="{783F38B3-D4DD-4B7C-ADD1-1BAC2333A73B}" srcOrd="0" destOrd="0" presId="urn:microsoft.com/office/officeart/2018/2/layout/IconVerticalSolidList"/>
    <dgm:cxn modelId="{3248A6F4-87BF-44B2-8493-EDE37B76AE1E}" type="presParOf" srcId="{783F38B3-D4DD-4B7C-ADD1-1BAC2333A73B}" destId="{895B9646-6429-465B-8843-09CC16E74CCE}" srcOrd="0" destOrd="0" presId="urn:microsoft.com/office/officeart/2018/2/layout/IconVerticalSolidList"/>
    <dgm:cxn modelId="{37F09871-D91B-4CC9-BB8F-CE3F0F645A2C}" type="presParOf" srcId="{783F38B3-D4DD-4B7C-ADD1-1BAC2333A73B}" destId="{678F0D0A-CAFB-496D-A26F-AFE0E0D73349}" srcOrd="1" destOrd="0" presId="urn:microsoft.com/office/officeart/2018/2/layout/IconVerticalSolidList"/>
    <dgm:cxn modelId="{3F654C4F-E016-4DAA-BB8B-50BFE4041C52}" type="presParOf" srcId="{783F38B3-D4DD-4B7C-ADD1-1BAC2333A73B}" destId="{88416342-A5BE-4B36-A994-D948D4A53620}" srcOrd="2" destOrd="0" presId="urn:microsoft.com/office/officeart/2018/2/layout/IconVerticalSolidList"/>
    <dgm:cxn modelId="{D9207C38-DB50-4F7D-B2D0-5438CB5BDB1C}" type="presParOf" srcId="{783F38B3-D4DD-4B7C-ADD1-1BAC2333A73B}" destId="{5F38038B-6789-466F-827F-275D7DF792A6}" srcOrd="3" destOrd="0" presId="urn:microsoft.com/office/officeart/2018/2/layout/IconVerticalSolidList"/>
    <dgm:cxn modelId="{56C4CCCD-343C-42E2-9B24-60B8D2F3ECB2}" type="presParOf" srcId="{878BA7C6-64D0-4C45-BA77-AE2DE9E57ABA}" destId="{99FD3D1F-B956-4783-85CA-DA386BF9F984}" srcOrd="1" destOrd="0" presId="urn:microsoft.com/office/officeart/2018/2/layout/IconVerticalSolidList"/>
    <dgm:cxn modelId="{967FEF64-5351-4CC8-97D3-F1709F6C2BEA}" type="presParOf" srcId="{878BA7C6-64D0-4C45-BA77-AE2DE9E57ABA}" destId="{C4EAF6E6-5B41-41B2-95B6-05C25FD54664}" srcOrd="2" destOrd="0" presId="urn:microsoft.com/office/officeart/2018/2/layout/IconVerticalSolidList"/>
    <dgm:cxn modelId="{7552947A-58FA-460B-93B5-26C96946D7C0}" type="presParOf" srcId="{C4EAF6E6-5B41-41B2-95B6-05C25FD54664}" destId="{3BE73B68-E518-45B1-B8CD-23B5876732EA}" srcOrd="0" destOrd="0" presId="urn:microsoft.com/office/officeart/2018/2/layout/IconVerticalSolidList"/>
    <dgm:cxn modelId="{243E5D03-7AB3-4F21-85DE-2981E5AB13D0}" type="presParOf" srcId="{C4EAF6E6-5B41-41B2-95B6-05C25FD54664}" destId="{9EAF8392-62D5-433B-B5E0-58E128B7C961}" srcOrd="1" destOrd="0" presId="urn:microsoft.com/office/officeart/2018/2/layout/IconVerticalSolidList"/>
    <dgm:cxn modelId="{0341E268-50F7-4BED-9625-5F204A5E89B8}" type="presParOf" srcId="{C4EAF6E6-5B41-41B2-95B6-05C25FD54664}" destId="{B3EF128F-596D-438A-8712-7B5D02D3C923}" srcOrd="2" destOrd="0" presId="urn:microsoft.com/office/officeart/2018/2/layout/IconVerticalSolidList"/>
    <dgm:cxn modelId="{2E05D92B-76BA-44A3-AB24-B64EA65455A7}" type="presParOf" srcId="{C4EAF6E6-5B41-41B2-95B6-05C25FD54664}" destId="{9DAB3913-D089-4F92-AA26-2F2497EDF518}" srcOrd="3" destOrd="0" presId="urn:microsoft.com/office/officeart/2018/2/layout/IconVerticalSolidList"/>
    <dgm:cxn modelId="{27698A6A-A292-44B7-98FD-972114157025}" type="presParOf" srcId="{878BA7C6-64D0-4C45-BA77-AE2DE9E57ABA}" destId="{F7B569B2-D749-44C0-83EA-89ECEC6D2B95}" srcOrd="3" destOrd="0" presId="urn:microsoft.com/office/officeart/2018/2/layout/IconVerticalSolidList"/>
    <dgm:cxn modelId="{89FCDD39-D674-4491-AE91-BFFF926D09DD}" type="presParOf" srcId="{878BA7C6-64D0-4C45-BA77-AE2DE9E57ABA}" destId="{E3C04C9C-1F9D-4DE8-A3A8-46129EAF40BB}" srcOrd="4" destOrd="0" presId="urn:microsoft.com/office/officeart/2018/2/layout/IconVerticalSolidList"/>
    <dgm:cxn modelId="{96BC9CDB-13BE-4BAA-B175-2524BEB9E794}" type="presParOf" srcId="{E3C04C9C-1F9D-4DE8-A3A8-46129EAF40BB}" destId="{9709C389-0AF2-42C0-AA9B-079DC079AA6D}" srcOrd="0" destOrd="0" presId="urn:microsoft.com/office/officeart/2018/2/layout/IconVerticalSolidList"/>
    <dgm:cxn modelId="{9453C049-9022-413B-A6CE-9BE31DC7F73F}" type="presParOf" srcId="{E3C04C9C-1F9D-4DE8-A3A8-46129EAF40BB}" destId="{6C3330DC-F3D4-4A7C-9DFF-7A9C1A9A65C0}" srcOrd="1" destOrd="0" presId="urn:microsoft.com/office/officeart/2018/2/layout/IconVerticalSolidList"/>
    <dgm:cxn modelId="{6496AF65-423A-48A0-AA3D-9FCEC7FDBA10}" type="presParOf" srcId="{E3C04C9C-1F9D-4DE8-A3A8-46129EAF40BB}" destId="{F3775AC3-9658-4E45-9E8A-656B78CD69A8}" srcOrd="2" destOrd="0" presId="urn:microsoft.com/office/officeart/2018/2/layout/IconVerticalSolidList"/>
    <dgm:cxn modelId="{CBE0CB0D-14EC-4515-BE47-0C27926EAC4A}" type="presParOf" srcId="{E3C04C9C-1F9D-4DE8-A3A8-46129EAF40BB}" destId="{49AC2D67-BAC2-4530-8683-359D4DCC71E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054D0A-F6D1-45C8-8A3B-95DEC471F0E5}" type="doc">
      <dgm:prSet loTypeId="urn:microsoft.com/office/officeart/2018/2/layout/IconVerticalSolidList" loCatId="icon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B20C712-DBCF-4FFA-8537-D0923412D0AC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Implemented in Unity 3D for the time being.</a:t>
          </a:r>
          <a:endParaRPr lang="en-US" dirty="0"/>
        </a:p>
      </dgm:t>
    </dgm:pt>
    <dgm:pt modelId="{D0DD1435-1950-4867-A9F9-6C8AE8DC9C9C}" type="parTrans" cxnId="{841A1B57-433D-4DC3-B035-58A1D295F775}">
      <dgm:prSet/>
      <dgm:spPr/>
      <dgm:t>
        <a:bodyPr/>
        <a:lstStyle/>
        <a:p>
          <a:endParaRPr lang="en-US"/>
        </a:p>
      </dgm:t>
    </dgm:pt>
    <dgm:pt modelId="{D634EA68-552A-491D-93EF-F59287697304}" type="sibTrans" cxnId="{841A1B57-433D-4DC3-B035-58A1D295F775}">
      <dgm:prSet/>
      <dgm:spPr/>
      <dgm:t>
        <a:bodyPr/>
        <a:lstStyle/>
        <a:p>
          <a:endParaRPr lang="en-US"/>
        </a:p>
      </dgm:t>
    </dgm:pt>
    <dgm:pt modelId="{28FA6898-0C2B-44E1-AA09-388A3FFADB67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To be used with ML/AI as a generative step above, replacing human input.</a:t>
          </a:r>
          <a:endParaRPr lang="en-US" dirty="0"/>
        </a:p>
      </dgm:t>
    </dgm:pt>
    <dgm:pt modelId="{77A17B9E-85F2-4758-90D6-0BEB0868651D}" type="parTrans" cxnId="{1E4D82C9-0394-4B88-8134-29281515D798}">
      <dgm:prSet/>
      <dgm:spPr/>
      <dgm:t>
        <a:bodyPr/>
        <a:lstStyle/>
        <a:p>
          <a:endParaRPr lang="en-US"/>
        </a:p>
      </dgm:t>
    </dgm:pt>
    <dgm:pt modelId="{CD2FF9D8-3505-46D0-8C8D-6135B2B45012}" type="sibTrans" cxnId="{1E4D82C9-0394-4B88-8134-29281515D798}">
      <dgm:prSet/>
      <dgm:spPr/>
      <dgm:t>
        <a:bodyPr/>
        <a:lstStyle/>
        <a:p>
          <a:endParaRPr lang="en-US"/>
        </a:p>
      </dgm:t>
    </dgm:pt>
    <dgm:pt modelId="{3EB9B33B-090E-454B-AFDB-9E0B5387DFDB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A demo is </a:t>
          </a:r>
          <a:r>
            <a:rPr lang="nb-NO" dirty="0" err="1"/>
            <a:t>available</a:t>
          </a:r>
          <a:r>
            <a:rPr lang="nb-NO" dirty="0"/>
            <a:t> </a:t>
          </a:r>
          <a:r>
            <a:rPr lang="nb-NO" dirty="0" err="1"/>
            <a:t>showing</a:t>
          </a:r>
          <a:r>
            <a:rPr lang="nb-NO" dirty="0"/>
            <a:t> city/</a:t>
          </a:r>
          <a:r>
            <a:rPr lang="nb-NO" dirty="0" err="1"/>
            <a:t>car</a:t>
          </a:r>
          <a:r>
            <a:rPr lang="nb-NO" dirty="0"/>
            <a:t> </a:t>
          </a:r>
          <a:r>
            <a:rPr lang="nb-NO" dirty="0" err="1"/>
            <a:t>generation</a:t>
          </a:r>
          <a:r>
            <a:rPr lang="nb-NO" dirty="0"/>
            <a:t> and single </a:t>
          </a:r>
          <a:r>
            <a:rPr lang="nb-NO" dirty="0" err="1"/>
            <a:t>object</a:t>
          </a:r>
          <a:r>
            <a:rPr lang="nb-NO" dirty="0"/>
            <a:t> </a:t>
          </a:r>
          <a:r>
            <a:rPr lang="nb-NO" dirty="0" err="1"/>
            <a:t>manipulation</a:t>
          </a:r>
          <a:r>
            <a:rPr lang="nb-NO" dirty="0"/>
            <a:t>.</a:t>
          </a:r>
          <a:endParaRPr lang="en-US" dirty="0"/>
        </a:p>
      </dgm:t>
    </dgm:pt>
    <dgm:pt modelId="{5007EE3E-53C5-4B3C-83AC-6F3267013B2C}" type="parTrans" cxnId="{475D28BB-2DE9-4AD3-BA31-13321CBD53A0}">
      <dgm:prSet/>
      <dgm:spPr/>
      <dgm:t>
        <a:bodyPr/>
        <a:lstStyle/>
        <a:p>
          <a:endParaRPr lang="en-US"/>
        </a:p>
      </dgm:t>
    </dgm:pt>
    <dgm:pt modelId="{071C86B7-D831-4FC9-8324-24FE312A95BA}" type="sibTrans" cxnId="{475D28BB-2DE9-4AD3-BA31-13321CBD53A0}">
      <dgm:prSet/>
      <dgm:spPr/>
      <dgm:t>
        <a:bodyPr/>
        <a:lstStyle/>
        <a:p>
          <a:endParaRPr lang="en-US"/>
        </a:p>
      </dgm:t>
    </dgm:pt>
    <dgm:pt modelId="{878BA7C6-64D0-4C45-BA77-AE2DE9E57ABA}" type="pres">
      <dgm:prSet presAssocID="{4E054D0A-F6D1-45C8-8A3B-95DEC471F0E5}" presName="root" presStyleCnt="0">
        <dgm:presLayoutVars>
          <dgm:dir/>
          <dgm:resizeHandles val="exact"/>
        </dgm:presLayoutVars>
      </dgm:prSet>
      <dgm:spPr/>
    </dgm:pt>
    <dgm:pt modelId="{783F38B3-D4DD-4B7C-ADD1-1BAC2333A73B}" type="pres">
      <dgm:prSet presAssocID="{8B20C712-DBCF-4FFA-8537-D0923412D0AC}" presName="compNode" presStyleCnt="0"/>
      <dgm:spPr/>
    </dgm:pt>
    <dgm:pt modelId="{895B9646-6429-465B-8843-09CC16E74CCE}" type="pres">
      <dgm:prSet presAssocID="{8B20C712-DBCF-4FFA-8537-D0923412D0AC}" presName="bgRect" presStyleLbl="bgShp" presStyleIdx="0" presStyleCnt="3"/>
      <dgm:spPr/>
    </dgm:pt>
    <dgm:pt modelId="{678F0D0A-CAFB-496D-A26F-AFE0E0D73349}" type="pres">
      <dgm:prSet presAssocID="{8B20C712-DBCF-4FFA-8537-D0923412D0A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me controller"/>
        </a:ext>
      </dgm:extLst>
    </dgm:pt>
    <dgm:pt modelId="{88416342-A5BE-4B36-A994-D948D4A53620}" type="pres">
      <dgm:prSet presAssocID="{8B20C712-DBCF-4FFA-8537-D0923412D0AC}" presName="spaceRect" presStyleCnt="0"/>
      <dgm:spPr/>
    </dgm:pt>
    <dgm:pt modelId="{5F38038B-6789-466F-827F-275D7DF792A6}" type="pres">
      <dgm:prSet presAssocID="{8B20C712-DBCF-4FFA-8537-D0923412D0AC}" presName="parTx" presStyleLbl="revTx" presStyleIdx="0" presStyleCnt="3">
        <dgm:presLayoutVars>
          <dgm:chMax val="0"/>
          <dgm:chPref val="0"/>
        </dgm:presLayoutVars>
      </dgm:prSet>
      <dgm:spPr/>
    </dgm:pt>
    <dgm:pt modelId="{99FD3D1F-B956-4783-85CA-DA386BF9F984}" type="pres">
      <dgm:prSet presAssocID="{D634EA68-552A-491D-93EF-F59287697304}" presName="sibTrans" presStyleCnt="0"/>
      <dgm:spPr/>
    </dgm:pt>
    <dgm:pt modelId="{C4EAF6E6-5B41-41B2-95B6-05C25FD54664}" type="pres">
      <dgm:prSet presAssocID="{28FA6898-0C2B-44E1-AA09-388A3FFADB67}" presName="compNode" presStyleCnt="0"/>
      <dgm:spPr/>
    </dgm:pt>
    <dgm:pt modelId="{3BE73B68-E518-45B1-B8CD-23B5876732EA}" type="pres">
      <dgm:prSet presAssocID="{28FA6898-0C2B-44E1-AA09-388A3FFADB67}" presName="bgRect" presStyleLbl="bgShp" presStyleIdx="1" presStyleCnt="3"/>
      <dgm:spPr/>
    </dgm:pt>
    <dgm:pt modelId="{9EAF8392-62D5-433B-B5E0-58E128B7C961}" type="pres">
      <dgm:prSet presAssocID="{28FA6898-0C2B-44E1-AA09-388A3FFADB6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B3EF128F-596D-438A-8712-7B5D02D3C923}" type="pres">
      <dgm:prSet presAssocID="{28FA6898-0C2B-44E1-AA09-388A3FFADB67}" presName="spaceRect" presStyleCnt="0"/>
      <dgm:spPr/>
    </dgm:pt>
    <dgm:pt modelId="{9DAB3913-D089-4F92-AA26-2F2497EDF518}" type="pres">
      <dgm:prSet presAssocID="{28FA6898-0C2B-44E1-AA09-388A3FFADB67}" presName="parTx" presStyleLbl="revTx" presStyleIdx="1" presStyleCnt="3">
        <dgm:presLayoutVars>
          <dgm:chMax val="0"/>
          <dgm:chPref val="0"/>
        </dgm:presLayoutVars>
      </dgm:prSet>
      <dgm:spPr/>
    </dgm:pt>
    <dgm:pt modelId="{F7B569B2-D749-44C0-83EA-89ECEC6D2B95}" type="pres">
      <dgm:prSet presAssocID="{CD2FF9D8-3505-46D0-8C8D-6135B2B45012}" presName="sibTrans" presStyleCnt="0"/>
      <dgm:spPr/>
    </dgm:pt>
    <dgm:pt modelId="{E3C04C9C-1F9D-4DE8-A3A8-46129EAF40BB}" type="pres">
      <dgm:prSet presAssocID="{3EB9B33B-090E-454B-AFDB-9E0B5387DFDB}" presName="compNode" presStyleCnt="0"/>
      <dgm:spPr/>
    </dgm:pt>
    <dgm:pt modelId="{9709C389-0AF2-42C0-AA9B-079DC079AA6D}" type="pres">
      <dgm:prSet presAssocID="{3EB9B33B-090E-454B-AFDB-9E0B5387DFDB}" presName="bgRect" presStyleLbl="bgShp" presStyleIdx="2" presStyleCnt="3"/>
      <dgm:spPr>
        <a:solidFill>
          <a:schemeClr val="accent4"/>
        </a:solidFill>
      </dgm:spPr>
    </dgm:pt>
    <dgm:pt modelId="{6C3330DC-F3D4-4A7C-9DFF-7A9C1A9A65C0}" type="pres">
      <dgm:prSet presAssocID="{3EB9B33B-090E-454B-AFDB-9E0B5387DFD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F3775AC3-9658-4E45-9E8A-656B78CD69A8}" type="pres">
      <dgm:prSet presAssocID="{3EB9B33B-090E-454B-AFDB-9E0B5387DFDB}" presName="spaceRect" presStyleCnt="0"/>
      <dgm:spPr/>
    </dgm:pt>
    <dgm:pt modelId="{49AC2D67-BAC2-4530-8683-359D4DCC71E6}" type="pres">
      <dgm:prSet presAssocID="{3EB9B33B-090E-454B-AFDB-9E0B5387DFD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BC17D0D-3958-4E66-BD40-4091BA5D44BF}" type="presOf" srcId="{8B20C712-DBCF-4FFA-8537-D0923412D0AC}" destId="{5F38038B-6789-466F-827F-275D7DF792A6}" srcOrd="0" destOrd="0" presId="urn:microsoft.com/office/officeart/2018/2/layout/IconVerticalSolidList"/>
    <dgm:cxn modelId="{B9B1C10E-254F-4F14-BF22-C2CDE073D3CC}" type="presOf" srcId="{28FA6898-0C2B-44E1-AA09-388A3FFADB67}" destId="{9DAB3913-D089-4F92-AA26-2F2497EDF518}" srcOrd="0" destOrd="0" presId="urn:microsoft.com/office/officeart/2018/2/layout/IconVerticalSolidList"/>
    <dgm:cxn modelId="{3CAEDE39-2638-4446-8B8D-11578BAF3BDF}" type="presOf" srcId="{3EB9B33B-090E-454B-AFDB-9E0B5387DFDB}" destId="{49AC2D67-BAC2-4530-8683-359D4DCC71E6}" srcOrd="0" destOrd="0" presId="urn:microsoft.com/office/officeart/2018/2/layout/IconVerticalSolidList"/>
    <dgm:cxn modelId="{841A1B57-433D-4DC3-B035-58A1D295F775}" srcId="{4E054D0A-F6D1-45C8-8A3B-95DEC471F0E5}" destId="{8B20C712-DBCF-4FFA-8537-D0923412D0AC}" srcOrd="0" destOrd="0" parTransId="{D0DD1435-1950-4867-A9F9-6C8AE8DC9C9C}" sibTransId="{D634EA68-552A-491D-93EF-F59287697304}"/>
    <dgm:cxn modelId="{475D28BB-2DE9-4AD3-BA31-13321CBD53A0}" srcId="{4E054D0A-F6D1-45C8-8A3B-95DEC471F0E5}" destId="{3EB9B33B-090E-454B-AFDB-9E0B5387DFDB}" srcOrd="2" destOrd="0" parTransId="{5007EE3E-53C5-4B3C-83AC-6F3267013B2C}" sibTransId="{071C86B7-D831-4FC9-8324-24FE312A95BA}"/>
    <dgm:cxn modelId="{1E4D82C9-0394-4B88-8134-29281515D798}" srcId="{4E054D0A-F6D1-45C8-8A3B-95DEC471F0E5}" destId="{28FA6898-0C2B-44E1-AA09-388A3FFADB67}" srcOrd="1" destOrd="0" parTransId="{77A17B9E-85F2-4758-90D6-0BEB0868651D}" sibTransId="{CD2FF9D8-3505-46D0-8C8D-6135B2B45012}"/>
    <dgm:cxn modelId="{AB8489CF-ACD1-4C02-A33C-561ABB8BB660}" type="presOf" srcId="{4E054D0A-F6D1-45C8-8A3B-95DEC471F0E5}" destId="{878BA7C6-64D0-4C45-BA77-AE2DE9E57ABA}" srcOrd="0" destOrd="0" presId="urn:microsoft.com/office/officeart/2018/2/layout/IconVerticalSolidList"/>
    <dgm:cxn modelId="{10121D25-19D3-4E92-B3E3-A94161C70DC3}" type="presParOf" srcId="{878BA7C6-64D0-4C45-BA77-AE2DE9E57ABA}" destId="{783F38B3-D4DD-4B7C-ADD1-1BAC2333A73B}" srcOrd="0" destOrd="0" presId="urn:microsoft.com/office/officeart/2018/2/layout/IconVerticalSolidList"/>
    <dgm:cxn modelId="{3248A6F4-87BF-44B2-8493-EDE37B76AE1E}" type="presParOf" srcId="{783F38B3-D4DD-4B7C-ADD1-1BAC2333A73B}" destId="{895B9646-6429-465B-8843-09CC16E74CCE}" srcOrd="0" destOrd="0" presId="urn:microsoft.com/office/officeart/2018/2/layout/IconVerticalSolidList"/>
    <dgm:cxn modelId="{37F09871-D91B-4CC9-BB8F-CE3F0F645A2C}" type="presParOf" srcId="{783F38B3-D4DD-4B7C-ADD1-1BAC2333A73B}" destId="{678F0D0A-CAFB-496D-A26F-AFE0E0D73349}" srcOrd="1" destOrd="0" presId="urn:microsoft.com/office/officeart/2018/2/layout/IconVerticalSolidList"/>
    <dgm:cxn modelId="{3F654C4F-E016-4DAA-BB8B-50BFE4041C52}" type="presParOf" srcId="{783F38B3-D4DD-4B7C-ADD1-1BAC2333A73B}" destId="{88416342-A5BE-4B36-A994-D948D4A53620}" srcOrd="2" destOrd="0" presId="urn:microsoft.com/office/officeart/2018/2/layout/IconVerticalSolidList"/>
    <dgm:cxn modelId="{D9207C38-DB50-4F7D-B2D0-5438CB5BDB1C}" type="presParOf" srcId="{783F38B3-D4DD-4B7C-ADD1-1BAC2333A73B}" destId="{5F38038B-6789-466F-827F-275D7DF792A6}" srcOrd="3" destOrd="0" presId="urn:microsoft.com/office/officeart/2018/2/layout/IconVerticalSolidList"/>
    <dgm:cxn modelId="{56C4CCCD-343C-42E2-9B24-60B8D2F3ECB2}" type="presParOf" srcId="{878BA7C6-64D0-4C45-BA77-AE2DE9E57ABA}" destId="{99FD3D1F-B956-4783-85CA-DA386BF9F984}" srcOrd="1" destOrd="0" presId="urn:microsoft.com/office/officeart/2018/2/layout/IconVerticalSolidList"/>
    <dgm:cxn modelId="{967FEF64-5351-4CC8-97D3-F1709F6C2BEA}" type="presParOf" srcId="{878BA7C6-64D0-4C45-BA77-AE2DE9E57ABA}" destId="{C4EAF6E6-5B41-41B2-95B6-05C25FD54664}" srcOrd="2" destOrd="0" presId="urn:microsoft.com/office/officeart/2018/2/layout/IconVerticalSolidList"/>
    <dgm:cxn modelId="{7552947A-58FA-460B-93B5-26C96946D7C0}" type="presParOf" srcId="{C4EAF6E6-5B41-41B2-95B6-05C25FD54664}" destId="{3BE73B68-E518-45B1-B8CD-23B5876732EA}" srcOrd="0" destOrd="0" presId="urn:microsoft.com/office/officeart/2018/2/layout/IconVerticalSolidList"/>
    <dgm:cxn modelId="{243E5D03-7AB3-4F21-85DE-2981E5AB13D0}" type="presParOf" srcId="{C4EAF6E6-5B41-41B2-95B6-05C25FD54664}" destId="{9EAF8392-62D5-433B-B5E0-58E128B7C961}" srcOrd="1" destOrd="0" presId="urn:microsoft.com/office/officeart/2018/2/layout/IconVerticalSolidList"/>
    <dgm:cxn modelId="{0341E268-50F7-4BED-9625-5F204A5E89B8}" type="presParOf" srcId="{C4EAF6E6-5B41-41B2-95B6-05C25FD54664}" destId="{B3EF128F-596D-438A-8712-7B5D02D3C923}" srcOrd="2" destOrd="0" presId="urn:microsoft.com/office/officeart/2018/2/layout/IconVerticalSolidList"/>
    <dgm:cxn modelId="{2E05D92B-76BA-44A3-AB24-B64EA65455A7}" type="presParOf" srcId="{C4EAF6E6-5B41-41B2-95B6-05C25FD54664}" destId="{9DAB3913-D089-4F92-AA26-2F2497EDF518}" srcOrd="3" destOrd="0" presId="urn:microsoft.com/office/officeart/2018/2/layout/IconVerticalSolidList"/>
    <dgm:cxn modelId="{27698A6A-A292-44B7-98FD-972114157025}" type="presParOf" srcId="{878BA7C6-64D0-4C45-BA77-AE2DE9E57ABA}" destId="{F7B569B2-D749-44C0-83EA-89ECEC6D2B95}" srcOrd="3" destOrd="0" presId="urn:microsoft.com/office/officeart/2018/2/layout/IconVerticalSolidList"/>
    <dgm:cxn modelId="{89FCDD39-D674-4491-AE91-BFFF926D09DD}" type="presParOf" srcId="{878BA7C6-64D0-4C45-BA77-AE2DE9E57ABA}" destId="{E3C04C9C-1F9D-4DE8-A3A8-46129EAF40BB}" srcOrd="4" destOrd="0" presId="urn:microsoft.com/office/officeart/2018/2/layout/IconVerticalSolidList"/>
    <dgm:cxn modelId="{96BC9CDB-13BE-4BAA-B175-2524BEB9E794}" type="presParOf" srcId="{E3C04C9C-1F9D-4DE8-A3A8-46129EAF40BB}" destId="{9709C389-0AF2-42C0-AA9B-079DC079AA6D}" srcOrd="0" destOrd="0" presId="urn:microsoft.com/office/officeart/2018/2/layout/IconVerticalSolidList"/>
    <dgm:cxn modelId="{9453C049-9022-413B-A6CE-9BE31DC7F73F}" type="presParOf" srcId="{E3C04C9C-1F9D-4DE8-A3A8-46129EAF40BB}" destId="{6C3330DC-F3D4-4A7C-9DFF-7A9C1A9A65C0}" srcOrd="1" destOrd="0" presId="urn:microsoft.com/office/officeart/2018/2/layout/IconVerticalSolidList"/>
    <dgm:cxn modelId="{6496AF65-423A-48A0-AA3D-9FCEC7FDBA10}" type="presParOf" srcId="{E3C04C9C-1F9D-4DE8-A3A8-46129EAF40BB}" destId="{F3775AC3-9658-4E45-9E8A-656B78CD69A8}" srcOrd="2" destOrd="0" presId="urn:microsoft.com/office/officeart/2018/2/layout/IconVerticalSolidList"/>
    <dgm:cxn modelId="{CBE0CB0D-14EC-4515-BE47-0C27926EAC4A}" type="presParOf" srcId="{E3C04C9C-1F9D-4DE8-A3A8-46129EAF40BB}" destId="{49AC2D67-BAC2-4530-8683-359D4DCC71E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b-NO" b="1" dirty="0" err="1"/>
            <a:t>Custom</a:t>
          </a:r>
          <a:r>
            <a:rPr lang="nb-NO" b="1" dirty="0"/>
            <a:t> triangulator </a:t>
          </a:r>
          <a:r>
            <a:rPr lang="nb-NO" dirty="0" err="1"/>
            <a:t>integration</a:t>
          </a:r>
          <a:endParaRPr lang="en-US" b="0" dirty="0"/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b-NO" b="1" dirty="0"/>
            <a:t>Visual </a:t>
          </a:r>
          <a:r>
            <a:rPr lang="nb-NO" b="1" dirty="0" err="1"/>
            <a:t>implementation</a:t>
          </a:r>
          <a:r>
            <a:rPr lang="nb-NO" b="1" dirty="0"/>
            <a:t> </a:t>
          </a:r>
          <a:r>
            <a:rPr lang="nb-NO" dirty="0" err="1"/>
            <a:t>of</a:t>
          </a:r>
          <a:r>
            <a:rPr lang="nb-NO" dirty="0"/>
            <a:t> elements</a:t>
          </a:r>
          <a:endParaRPr lang="en-US" dirty="0"/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b-NO" b="1" dirty="0" err="1"/>
            <a:t>Upgraded</a:t>
          </a:r>
          <a:r>
            <a:rPr lang="nb-NO" b="1" dirty="0"/>
            <a:t> JSON </a:t>
          </a:r>
          <a:r>
            <a:rPr lang="nb-NO" dirty="0" err="1"/>
            <a:t>parsing</a:t>
          </a:r>
          <a:endParaRPr lang="en-US" b="0" dirty="0"/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>
        <a:solidFill>
          <a:schemeClr val="tx1"/>
        </a:solidFill>
      </dgm:spPr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igonometry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>
        <a:solidFill>
          <a:schemeClr val="tx1"/>
        </a:solidFill>
      </dgm:spPr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 Brick Wall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>
        <a:solidFill>
          <a:schemeClr val="tx1"/>
        </a:solidFill>
      </dgm:spPr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ve Drawing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054D0A-F6D1-45C8-8A3B-95DEC471F0E5}" type="doc">
      <dgm:prSet loTypeId="urn:microsoft.com/office/officeart/2018/2/layout/IconVerticalSolidList" loCatId="icon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B20C712-DBCF-4FFA-8537-D0923412D0AC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 err="1"/>
            <a:t>Rather</a:t>
          </a:r>
          <a:r>
            <a:rPr lang="nb-NO" dirty="0"/>
            <a:t> </a:t>
          </a:r>
          <a:r>
            <a:rPr lang="nb-NO" dirty="0" err="1"/>
            <a:t>overwhelming</a:t>
          </a:r>
          <a:r>
            <a:rPr lang="nb-NO" dirty="0"/>
            <a:t>, as more </a:t>
          </a:r>
          <a:r>
            <a:rPr lang="nb-NO" dirty="0" err="1"/>
            <a:t>than</a:t>
          </a:r>
          <a:r>
            <a:rPr lang="nb-NO" dirty="0"/>
            <a:t> </a:t>
          </a:r>
          <a:r>
            <a:rPr lang="nb-NO" dirty="0" err="1"/>
            <a:t>anticipated</a:t>
          </a:r>
          <a:r>
            <a:rPr lang="nb-NO" dirty="0"/>
            <a:t> </a:t>
          </a:r>
          <a:r>
            <a:rPr lang="nb-NO" dirty="0" err="1"/>
            <a:t>are</a:t>
          </a:r>
          <a:r>
            <a:rPr lang="nb-NO" dirty="0"/>
            <a:t> </a:t>
          </a:r>
          <a:r>
            <a:rPr lang="nb-NO" dirty="0" err="1"/>
            <a:t>interested</a:t>
          </a:r>
          <a:r>
            <a:rPr lang="nb-NO" dirty="0"/>
            <a:t> in </a:t>
          </a:r>
          <a:r>
            <a:rPr lang="nb-NO" dirty="0" err="1"/>
            <a:t>using</a:t>
          </a:r>
          <a:r>
            <a:rPr lang="nb-NO" dirty="0"/>
            <a:t> </a:t>
          </a:r>
          <a:r>
            <a:rPr lang="nb-NO" dirty="0" err="1"/>
            <a:t>the</a:t>
          </a:r>
          <a:r>
            <a:rPr lang="nb-NO" dirty="0"/>
            <a:t> </a:t>
          </a:r>
          <a:r>
            <a:rPr lang="nb-NO" dirty="0" err="1"/>
            <a:t>technology</a:t>
          </a:r>
          <a:r>
            <a:rPr lang="nb-NO" dirty="0"/>
            <a:t>.</a:t>
          </a:r>
          <a:endParaRPr lang="en-US" dirty="0"/>
        </a:p>
      </dgm:t>
    </dgm:pt>
    <dgm:pt modelId="{D0DD1435-1950-4867-A9F9-6C8AE8DC9C9C}" type="parTrans" cxnId="{841A1B57-433D-4DC3-B035-58A1D295F775}">
      <dgm:prSet/>
      <dgm:spPr/>
      <dgm:t>
        <a:bodyPr/>
        <a:lstStyle/>
        <a:p>
          <a:endParaRPr lang="en-US"/>
        </a:p>
      </dgm:t>
    </dgm:pt>
    <dgm:pt modelId="{D634EA68-552A-491D-93EF-F59287697304}" type="sibTrans" cxnId="{841A1B57-433D-4DC3-B035-58A1D295F775}">
      <dgm:prSet/>
      <dgm:spPr/>
      <dgm:t>
        <a:bodyPr/>
        <a:lstStyle/>
        <a:p>
          <a:endParaRPr lang="en-US"/>
        </a:p>
      </dgm:t>
    </dgm:pt>
    <dgm:pt modelId="{28FA6898-0C2B-44E1-AA09-388A3FFADB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Offers from a few gaming-related companies to use the full product in their pipelines.</a:t>
          </a:r>
        </a:p>
      </dgm:t>
    </dgm:pt>
    <dgm:pt modelId="{77A17B9E-85F2-4758-90D6-0BEB0868651D}" type="parTrans" cxnId="{1E4D82C9-0394-4B88-8134-29281515D798}">
      <dgm:prSet/>
      <dgm:spPr/>
      <dgm:t>
        <a:bodyPr/>
        <a:lstStyle/>
        <a:p>
          <a:endParaRPr lang="en-US"/>
        </a:p>
      </dgm:t>
    </dgm:pt>
    <dgm:pt modelId="{CD2FF9D8-3505-46D0-8C8D-6135B2B45012}" type="sibTrans" cxnId="{1E4D82C9-0394-4B88-8134-29281515D798}">
      <dgm:prSet/>
      <dgm:spPr/>
      <dgm:t>
        <a:bodyPr/>
        <a:lstStyle/>
        <a:p>
          <a:endParaRPr lang="en-US"/>
        </a:p>
      </dgm:t>
    </dgm:pt>
    <dgm:pt modelId="{878BA7C6-64D0-4C45-BA77-AE2DE9E57ABA}" type="pres">
      <dgm:prSet presAssocID="{4E054D0A-F6D1-45C8-8A3B-95DEC471F0E5}" presName="root" presStyleCnt="0">
        <dgm:presLayoutVars>
          <dgm:dir/>
          <dgm:resizeHandles val="exact"/>
        </dgm:presLayoutVars>
      </dgm:prSet>
      <dgm:spPr/>
    </dgm:pt>
    <dgm:pt modelId="{783F38B3-D4DD-4B7C-ADD1-1BAC2333A73B}" type="pres">
      <dgm:prSet presAssocID="{8B20C712-DBCF-4FFA-8537-D0923412D0AC}" presName="compNode" presStyleCnt="0"/>
      <dgm:spPr/>
    </dgm:pt>
    <dgm:pt modelId="{895B9646-6429-465B-8843-09CC16E74CCE}" type="pres">
      <dgm:prSet presAssocID="{8B20C712-DBCF-4FFA-8537-D0923412D0AC}" presName="bgRect" presStyleLbl="bgShp" presStyleIdx="0" presStyleCnt="2"/>
      <dgm:spPr/>
    </dgm:pt>
    <dgm:pt modelId="{678F0D0A-CAFB-496D-A26F-AFE0E0D73349}" type="pres">
      <dgm:prSet presAssocID="{8B20C712-DBCF-4FFA-8537-D0923412D0A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rprised face with solid fill"/>
        </a:ext>
      </dgm:extLst>
    </dgm:pt>
    <dgm:pt modelId="{88416342-A5BE-4B36-A994-D948D4A53620}" type="pres">
      <dgm:prSet presAssocID="{8B20C712-DBCF-4FFA-8537-D0923412D0AC}" presName="spaceRect" presStyleCnt="0"/>
      <dgm:spPr/>
    </dgm:pt>
    <dgm:pt modelId="{5F38038B-6789-466F-827F-275D7DF792A6}" type="pres">
      <dgm:prSet presAssocID="{8B20C712-DBCF-4FFA-8537-D0923412D0AC}" presName="parTx" presStyleLbl="revTx" presStyleIdx="0" presStyleCnt="2">
        <dgm:presLayoutVars>
          <dgm:chMax val="0"/>
          <dgm:chPref val="0"/>
        </dgm:presLayoutVars>
      </dgm:prSet>
      <dgm:spPr/>
    </dgm:pt>
    <dgm:pt modelId="{99FD3D1F-B956-4783-85CA-DA386BF9F984}" type="pres">
      <dgm:prSet presAssocID="{D634EA68-552A-491D-93EF-F59287697304}" presName="sibTrans" presStyleCnt="0"/>
      <dgm:spPr/>
    </dgm:pt>
    <dgm:pt modelId="{C4EAF6E6-5B41-41B2-95B6-05C25FD54664}" type="pres">
      <dgm:prSet presAssocID="{28FA6898-0C2B-44E1-AA09-388A3FFADB67}" presName="compNode" presStyleCnt="0"/>
      <dgm:spPr/>
    </dgm:pt>
    <dgm:pt modelId="{3BE73B68-E518-45B1-B8CD-23B5876732EA}" type="pres">
      <dgm:prSet presAssocID="{28FA6898-0C2B-44E1-AA09-388A3FFADB67}" presName="bgRect" presStyleLbl="bgShp" presStyleIdx="1" presStyleCnt="2"/>
      <dgm:spPr/>
    </dgm:pt>
    <dgm:pt modelId="{9EAF8392-62D5-433B-B5E0-58E128B7C961}" type="pres">
      <dgm:prSet presAssocID="{28FA6898-0C2B-44E1-AA09-388A3FFADB6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B3EF128F-596D-438A-8712-7B5D02D3C923}" type="pres">
      <dgm:prSet presAssocID="{28FA6898-0C2B-44E1-AA09-388A3FFADB67}" presName="spaceRect" presStyleCnt="0"/>
      <dgm:spPr/>
    </dgm:pt>
    <dgm:pt modelId="{9DAB3913-D089-4F92-AA26-2F2497EDF518}" type="pres">
      <dgm:prSet presAssocID="{28FA6898-0C2B-44E1-AA09-388A3FFADB6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BC17D0D-3958-4E66-BD40-4091BA5D44BF}" type="presOf" srcId="{8B20C712-DBCF-4FFA-8537-D0923412D0AC}" destId="{5F38038B-6789-466F-827F-275D7DF792A6}" srcOrd="0" destOrd="0" presId="urn:microsoft.com/office/officeart/2018/2/layout/IconVerticalSolidList"/>
    <dgm:cxn modelId="{B9B1C10E-254F-4F14-BF22-C2CDE073D3CC}" type="presOf" srcId="{28FA6898-0C2B-44E1-AA09-388A3FFADB67}" destId="{9DAB3913-D089-4F92-AA26-2F2497EDF518}" srcOrd="0" destOrd="0" presId="urn:microsoft.com/office/officeart/2018/2/layout/IconVerticalSolidList"/>
    <dgm:cxn modelId="{841A1B57-433D-4DC3-B035-58A1D295F775}" srcId="{4E054D0A-F6D1-45C8-8A3B-95DEC471F0E5}" destId="{8B20C712-DBCF-4FFA-8537-D0923412D0AC}" srcOrd="0" destOrd="0" parTransId="{D0DD1435-1950-4867-A9F9-6C8AE8DC9C9C}" sibTransId="{D634EA68-552A-491D-93EF-F59287697304}"/>
    <dgm:cxn modelId="{1E4D82C9-0394-4B88-8134-29281515D798}" srcId="{4E054D0A-F6D1-45C8-8A3B-95DEC471F0E5}" destId="{28FA6898-0C2B-44E1-AA09-388A3FFADB67}" srcOrd="1" destOrd="0" parTransId="{77A17B9E-85F2-4758-90D6-0BEB0868651D}" sibTransId="{CD2FF9D8-3505-46D0-8C8D-6135B2B45012}"/>
    <dgm:cxn modelId="{AB8489CF-ACD1-4C02-A33C-561ABB8BB660}" type="presOf" srcId="{4E054D0A-F6D1-45C8-8A3B-95DEC471F0E5}" destId="{878BA7C6-64D0-4C45-BA77-AE2DE9E57ABA}" srcOrd="0" destOrd="0" presId="urn:microsoft.com/office/officeart/2018/2/layout/IconVerticalSolidList"/>
    <dgm:cxn modelId="{10121D25-19D3-4E92-B3E3-A94161C70DC3}" type="presParOf" srcId="{878BA7C6-64D0-4C45-BA77-AE2DE9E57ABA}" destId="{783F38B3-D4DD-4B7C-ADD1-1BAC2333A73B}" srcOrd="0" destOrd="0" presId="urn:microsoft.com/office/officeart/2018/2/layout/IconVerticalSolidList"/>
    <dgm:cxn modelId="{3248A6F4-87BF-44B2-8493-EDE37B76AE1E}" type="presParOf" srcId="{783F38B3-D4DD-4B7C-ADD1-1BAC2333A73B}" destId="{895B9646-6429-465B-8843-09CC16E74CCE}" srcOrd="0" destOrd="0" presId="urn:microsoft.com/office/officeart/2018/2/layout/IconVerticalSolidList"/>
    <dgm:cxn modelId="{37F09871-D91B-4CC9-BB8F-CE3F0F645A2C}" type="presParOf" srcId="{783F38B3-D4DD-4B7C-ADD1-1BAC2333A73B}" destId="{678F0D0A-CAFB-496D-A26F-AFE0E0D73349}" srcOrd="1" destOrd="0" presId="urn:microsoft.com/office/officeart/2018/2/layout/IconVerticalSolidList"/>
    <dgm:cxn modelId="{3F654C4F-E016-4DAA-BB8B-50BFE4041C52}" type="presParOf" srcId="{783F38B3-D4DD-4B7C-ADD1-1BAC2333A73B}" destId="{88416342-A5BE-4B36-A994-D948D4A53620}" srcOrd="2" destOrd="0" presId="urn:microsoft.com/office/officeart/2018/2/layout/IconVerticalSolidList"/>
    <dgm:cxn modelId="{D9207C38-DB50-4F7D-B2D0-5438CB5BDB1C}" type="presParOf" srcId="{783F38B3-D4DD-4B7C-ADD1-1BAC2333A73B}" destId="{5F38038B-6789-466F-827F-275D7DF792A6}" srcOrd="3" destOrd="0" presId="urn:microsoft.com/office/officeart/2018/2/layout/IconVerticalSolidList"/>
    <dgm:cxn modelId="{56C4CCCD-343C-42E2-9B24-60B8D2F3ECB2}" type="presParOf" srcId="{878BA7C6-64D0-4C45-BA77-AE2DE9E57ABA}" destId="{99FD3D1F-B956-4783-85CA-DA386BF9F984}" srcOrd="1" destOrd="0" presId="urn:microsoft.com/office/officeart/2018/2/layout/IconVerticalSolidList"/>
    <dgm:cxn modelId="{967FEF64-5351-4CC8-97D3-F1709F6C2BEA}" type="presParOf" srcId="{878BA7C6-64D0-4C45-BA77-AE2DE9E57ABA}" destId="{C4EAF6E6-5B41-41B2-95B6-05C25FD54664}" srcOrd="2" destOrd="0" presId="urn:microsoft.com/office/officeart/2018/2/layout/IconVerticalSolidList"/>
    <dgm:cxn modelId="{7552947A-58FA-460B-93B5-26C96946D7C0}" type="presParOf" srcId="{C4EAF6E6-5B41-41B2-95B6-05C25FD54664}" destId="{3BE73B68-E518-45B1-B8CD-23B5876732EA}" srcOrd="0" destOrd="0" presId="urn:microsoft.com/office/officeart/2018/2/layout/IconVerticalSolidList"/>
    <dgm:cxn modelId="{243E5D03-7AB3-4F21-85DE-2981E5AB13D0}" type="presParOf" srcId="{C4EAF6E6-5B41-41B2-95B6-05C25FD54664}" destId="{9EAF8392-62D5-433B-B5E0-58E128B7C961}" srcOrd="1" destOrd="0" presId="urn:microsoft.com/office/officeart/2018/2/layout/IconVerticalSolidList"/>
    <dgm:cxn modelId="{0341E268-50F7-4BED-9625-5F204A5E89B8}" type="presParOf" srcId="{C4EAF6E6-5B41-41B2-95B6-05C25FD54664}" destId="{B3EF128F-596D-438A-8712-7B5D02D3C923}" srcOrd="2" destOrd="0" presId="urn:microsoft.com/office/officeart/2018/2/layout/IconVerticalSolidList"/>
    <dgm:cxn modelId="{2E05D92B-76BA-44A3-AB24-B64EA65455A7}" type="presParOf" srcId="{C4EAF6E6-5B41-41B2-95B6-05C25FD54664}" destId="{9DAB3913-D089-4F92-AA26-2F2497EDF51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b-NO" dirty="0" err="1"/>
            <a:t>Custom</a:t>
          </a:r>
          <a:r>
            <a:rPr lang="nb-NO" dirty="0"/>
            <a:t> UI and </a:t>
          </a:r>
          <a:r>
            <a:rPr lang="nb-NO" dirty="0" err="1"/>
            <a:t>ux</a:t>
          </a:r>
          <a:endParaRPr lang="nb-NO" dirty="0"/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b-NO" dirty="0" err="1"/>
            <a:t>Webpage</a:t>
          </a:r>
          <a:r>
            <a:rPr lang="nb-NO" dirty="0"/>
            <a:t> </a:t>
          </a:r>
          <a:r>
            <a:rPr lang="nb-NO" dirty="0" err="1"/>
            <a:t>with</a:t>
          </a:r>
          <a:r>
            <a:rPr lang="nb-NO" dirty="0"/>
            <a:t> </a:t>
          </a:r>
          <a:r>
            <a:rPr lang="nb-NO" dirty="0" err="1"/>
            <a:t>download</a:t>
          </a:r>
          <a:endParaRPr lang="en-US" dirty="0"/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b-NO" dirty="0"/>
            <a:t>Simple </a:t>
          </a:r>
          <a:r>
            <a:rPr lang="nb-NO" dirty="0" err="1"/>
            <a:t>user</a:t>
          </a:r>
          <a:r>
            <a:rPr lang="nb-NO" dirty="0"/>
            <a:t> </a:t>
          </a:r>
          <a:r>
            <a:rPr lang="nb-NO" dirty="0" err="1"/>
            <a:t>documentation</a:t>
          </a:r>
          <a:endParaRPr lang="en-US" b="0" dirty="0"/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>
        <a:solidFill>
          <a:schemeClr val="tx2"/>
        </a:solidFill>
      </dgm:spPr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i Ux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>
        <a:solidFill>
          <a:schemeClr val="tx2"/>
        </a:solidFill>
      </dgm:spPr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>
        <a:solidFill>
          <a:schemeClr val="tx2"/>
        </a:solidFill>
      </dgm:spPr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 Hand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6949" y="310305"/>
          <a:ext cx="1818562" cy="1818562"/>
        </a:xfrm>
        <a:prstGeom prst="ellipse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004512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35606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>
              <a:solidFill>
                <a:schemeClr val="tx1"/>
              </a:solidFill>
            </a:rPr>
            <a:t>Parallel creation </a:t>
          </a:r>
          <a:r>
            <a:rPr lang="en-US" sz="1800" kern="1200" dirty="0">
              <a:solidFill>
                <a:schemeClr val="tx1"/>
              </a:solidFill>
            </a:rPr>
            <a:t>to increase efficiency</a:t>
          </a:r>
        </a:p>
      </dsp:txBody>
      <dsp:txXfrm>
        <a:off x="35606" y="2695306"/>
        <a:ext cx="2981250" cy="720000"/>
      </dsp:txXfrm>
    </dsp:sp>
    <dsp:sp modelId="{BCD8CDD9-0C56-4401-ADB1-8B48DAB2C96F}">
      <dsp:nvSpPr>
        <dsp:cNvPr id="0" name=""/>
        <dsp:cNvSpPr/>
      </dsp:nvSpPr>
      <dsp:spPr>
        <a:xfrm>
          <a:off x="4119918" y="310305"/>
          <a:ext cx="1818562" cy="1818562"/>
        </a:xfrm>
        <a:prstGeom prst="ellipse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507481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538574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>
              <a:solidFill>
                <a:schemeClr val="tx1"/>
              </a:solidFill>
            </a:rPr>
            <a:t>more iterations quicker </a:t>
          </a:r>
          <a:r>
            <a:rPr lang="en-US" sz="1800" kern="1200" dirty="0">
              <a:solidFill>
                <a:schemeClr val="tx1"/>
              </a:solidFill>
            </a:rPr>
            <a:t>for design ideas</a:t>
          </a:r>
        </a:p>
      </dsp:txBody>
      <dsp:txXfrm>
        <a:off x="3538574" y="2695306"/>
        <a:ext cx="2981250" cy="720000"/>
      </dsp:txXfrm>
    </dsp:sp>
    <dsp:sp modelId="{FF93E135-77D6-48A0-8871-9BC93D705D06}">
      <dsp:nvSpPr>
        <dsp:cNvPr id="0" name=""/>
        <dsp:cNvSpPr/>
      </dsp:nvSpPr>
      <dsp:spPr>
        <a:xfrm>
          <a:off x="7622887" y="310305"/>
          <a:ext cx="1818562" cy="1818562"/>
        </a:xfrm>
        <a:prstGeom prst="ellipse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010450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041543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>
              <a:solidFill>
                <a:schemeClr val="tx1"/>
              </a:solidFill>
            </a:rPr>
            <a:t>Easier approach </a:t>
          </a:r>
          <a:r>
            <a:rPr lang="en-US" sz="1800" kern="1200" dirty="0">
              <a:solidFill>
                <a:schemeClr val="tx1"/>
              </a:solidFill>
            </a:rPr>
            <a:t>to mass production</a:t>
          </a:r>
        </a:p>
      </dsp:txBody>
      <dsp:txXfrm>
        <a:off x="7041543" y="2695306"/>
        <a:ext cx="2981250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B9646-6429-465B-8843-09CC16E74CCE}">
      <dsp:nvSpPr>
        <dsp:cNvPr id="0" name=""/>
        <dsp:cNvSpPr/>
      </dsp:nvSpPr>
      <dsp:spPr>
        <a:xfrm>
          <a:off x="0" y="651"/>
          <a:ext cx="6858000" cy="1523627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8F0D0A-CAFB-496D-A26F-AFE0E0D73349}">
      <dsp:nvSpPr>
        <dsp:cNvPr id="0" name=""/>
        <dsp:cNvSpPr/>
      </dsp:nvSpPr>
      <dsp:spPr>
        <a:xfrm>
          <a:off x="460897" y="343467"/>
          <a:ext cx="837995" cy="8379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F38038B-6789-466F-827F-275D7DF792A6}">
      <dsp:nvSpPr>
        <dsp:cNvPr id="0" name=""/>
        <dsp:cNvSpPr/>
      </dsp:nvSpPr>
      <dsp:spPr>
        <a:xfrm>
          <a:off x="1759790" y="651"/>
          <a:ext cx="5098209" cy="1523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251" tIns="161251" rIns="161251" bIns="16125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 dirty="0" err="1"/>
            <a:t>Own</a:t>
          </a:r>
          <a:r>
            <a:rPr lang="nb-NO" sz="2500" kern="1200" dirty="0"/>
            <a:t> suite as </a:t>
          </a:r>
          <a:r>
            <a:rPr lang="nb-NO" sz="2500" kern="1200" dirty="0" err="1"/>
            <a:t>well</a:t>
          </a:r>
          <a:r>
            <a:rPr lang="nb-NO" sz="2500" kern="1200" dirty="0"/>
            <a:t> as </a:t>
          </a:r>
          <a:r>
            <a:rPr lang="nb-NO" sz="2500" kern="1200" dirty="0" err="1"/>
            <a:t>custom</a:t>
          </a:r>
          <a:r>
            <a:rPr lang="nb-NO" sz="2500" kern="1200" dirty="0"/>
            <a:t> API-</a:t>
          </a:r>
          <a:r>
            <a:rPr lang="nb-NO" sz="2500" kern="1200" dirty="0" err="1"/>
            <a:t>call</a:t>
          </a:r>
          <a:r>
            <a:rPr lang="nb-NO" sz="2500" kern="1200" dirty="0"/>
            <a:t> </a:t>
          </a:r>
          <a:r>
            <a:rPr lang="nb-NO" sz="2500" kern="1200" dirty="0" err="1"/>
            <a:t>implementations</a:t>
          </a:r>
          <a:r>
            <a:rPr lang="nb-NO" sz="2500" kern="1200" dirty="0"/>
            <a:t> </a:t>
          </a:r>
          <a:r>
            <a:rPr lang="nb-NO" sz="2500" kern="1200" dirty="0" err="1"/>
            <a:t>through</a:t>
          </a:r>
          <a:r>
            <a:rPr lang="nb-NO" sz="2500" kern="1200" dirty="0"/>
            <a:t> .DLLs/</a:t>
          </a:r>
          <a:r>
            <a:rPr lang="nb-NO" sz="2500" kern="1200" dirty="0" err="1"/>
            <a:t>similar</a:t>
          </a:r>
          <a:r>
            <a:rPr lang="nb-NO" sz="2500" kern="1200" dirty="0"/>
            <a:t>.</a:t>
          </a:r>
          <a:endParaRPr lang="en-US" sz="2500" kern="1200" dirty="0"/>
        </a:p>
      </dsp:txBody>
      <dsp:txXfrm>
        <a:off x="1759790" y="651"/>
        <a:ext cx="5098209" cy="1523627"/>
      </dsp:txXfrm>
    </dsp:sp>
    <dsp:sp modelId="{3BE73B68-E518-45B1-B8CD-23B5876732EA}">
      <dsp:nvSpPr>
        <dsp:cNvPr id="0" name=""/>
        <dsp:cNvSpPr/>
      </dsp:nvSpPr>
      <dsp:spPr>
        <a:xfrm>
          <a:off x="0" y="1905186"/>
          <a:ext cx="6858000" cy="1523627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AF8392-62D5-433B-B5E0-58E128B7C961}">
      <dsp:nvSpPr>
        <dsp:cNvPr id="0" name=""/>
        <dsp:cNvSpPr/>
      </dsp:nvSpPr>
      <dsp:spPr>
        <a:xfrm>
          <a:off x="460897" y="2248002"/>
          <a:ext cx="837995" cy="8379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DAB3913-D089-4F92-AA26-2F2497EDF518}">
      <dsp:nvSpPr>
        <dsp:cNvPr id="0" name=""/>
        <dsp:cNvSpPr/>
      </dsp:nvSpPr>
      <dsp:spPr>
        <a:xfrm>
          <a:off x="1759790" y="1905186"/>
          <a:ext cx="5098209" cy="1523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251" tIns="161251" rIns="161251" bIns="16125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Export options of generated 3D-objects and/or parametric data templates.</a:t>
          </a:r>
        </a:p>
      </dsp:txBody>
      <dsp:txXfrm>
        <a:off x="1759790" y="1905186"/>
        <a:ext cx="5098209" cy="1523627"/>
      </dsp:txXfrm>
    </dsp:sp>
    <dsp:sp modelId="{9709C389-0AF2-42C0-AA9B-079DC079AA6D}">
      <dsp:nvSpPr>
        <dsp:cNvPr id="0" name=""/>
        <dsp:cNvSpPr/>
      </dsp:nvSpPr>
      <dsp:spPr>
        <a:xfrm>
          <a:off x="0" y="3809720"/>
          <a:ext cx="6858000" cy="152362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C3330DC-F3D4-4A7C-9DFF-7A9C1A9A65C0}">
      <dsp:nvSpPr>
        <dsp:cNvPr id="0" name=""/>
        <dsp:cNvSpPr/>
      </dsp:nvSpPr>
      <dsp:spPr>
        <a:xfrm>
          <a:off x="460897" y="4152537"/>
          <a:ext cx="837995" cy="8379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9AC2D67-BAC2-4530-8683-359D4DCC71E6}">
      <dsp:nvSpPr>
        <dsp:cNvPr id="0" name=""/>
        <dsp:cNvSpPr/>
      </dsp:nvSpPr>
      <dsp:spPr>
        <a:xfrm>
          <a:off x="1759790" y="3809720"/>
          <a:ext cx="5098209" cy="1523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251" tIns="161251" rIns="161251" bIns="16125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 dirty="0" err="1"/>
            <a:t>Pay</a:t>
          </a:r>
          <a:r>
            <a:rPr lang="nb-NO" sz="2500" kern="1200" dirty="0"/>
            <a:t> per upgrade or rolling </a:t>
          </a:r>
          <a:r>
            <a:rPr lang="nb-NO" sz="2500" kern="1200" dirty="0" err="1"/>
            <a:t>subscription</a:t>
          </a:r>
          <a:r>
            <a:rPr lang="nb-NO" sz="2500" kern="1200" dirty="0"/>
            <a:t> </a:t>
          </a:r>
          <a:r>
            <a:rPr lang="nb-NO" sz="2500" kern="1200" dirty="0" err="1"/>
            <a:t>with</a:t>
          </a:r>
          <a:r>
            <a:rPr lang="nb-NO" sz="2500" kern="1200" dirty="0"/>
            <a:t> </a:t>
          </a:r>
          <a:r>
            <a:rPr lang="nb-NO" sz="2500" kern="1200" dirty="0" err="1"/>
            <a:t>possible</a:t>
          </a:r>
          <a:r>
            <a:rPr lang="nb-NO" sz="2500" kern="1200" dirty="0"/>
            <a:t> tiers. Will </a:t>
          </a:r>
          <a:r>
            <a:rPr lang="nb-NO" sz="2500" kern="1200" dirty="0" err="1"/>
            <a:t>accept</a:t>
          </a:r>
          <a:r>
            <a:rPr lang="nb-NO" sz="2500" kern="1200" dirty="0"/>
            <a:t> </a:t>
          </a:r>
          <a:r>
            <a:rPr lang="nb-NO" sz="2500" kern="1200" dirty="0" err="1"/>
            <a:t>crypto</a:t>
          </a:r>
          <a:r>
            <a:rPr lang="nb-NO" sz="2500" kern="1200" dirty="0"/>
            <a:t>.</a:t>
          </a:r>
          <a:endParaRPr lang="en-US" sz="2500" kern="1200" dirty="0"/>
        </a:p>
      </dsp:txBody>
      <dsp:txXfrm>
        <a:off x="1759790" y="3809720"/>
        <a:ext cx="5098209" cy="152362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B9646-6429-465B-8843-09CC16E74CCE}">
      <dsp:nvSpPr>
        <dsp:cNvPr id="0" name=""/>
        <dsp:cNvSpPr/>
      </dsp:nvSpPr>
      <dsp:spPr>
        <a:xfrm>
          <a:off x="0" y="4167"/>
          <a:ext cx="6858000" cy="88761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8F0D0A-CAFB-496D-A26F-AFE0E0D73349}">
      <dsp:nvSpPr>
        <dsp:cNvPr id="0" name=""/>
        <dsp:cNvSpPr/>
      </dsp:nvSpPr>
      <dsp:spPr>
        <a:xfrm>
          <a:off x="268502" y="203879"/>
          <a:ext cx="488186" cy="4881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F38038B-6789-466F-827F-275D7DF792A6}">
      <dsp:nvSpPr>
        <dsp:cNvPr id="0" name=""/>
        <dsp:cNvSpPr/>
      </dsp:nvSpPr>
      <dsp:spPr>
        <a:xfrm>
          <a:off x="1025190" y="4167"/>
          <a:ext cx="5832809" cy="88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39" tIns="93939" rIns="93939" bIns="9393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20% Research</a:t>
          </a:r>
          <a:endParaRPr lang="en-US" sz="1900" kern="1200" dirty="0"/>
        </a:p>
      </dsp:txBody>
      <dsp:txXfrm>
        <a:off x="1025190" y="4167"/>
        <a:ext cx="5832809" cy="887610"/>
      </dsp:txXfrm>
    </dsp:sp>
    <dsp:sp modelId="{3BE73B68-E518-45B1-B8CD-23B5876732EA}">
      <dsp:nvSpPr>
        <dsp:cNvPr id="0" name=""/>
        <dsp:cNvSpPr/>
      </dsp:nvSpPr>
      <dsp:spPr>
        <a:xfrm>
          <a:off x="0" y="1113680"/>
          <a:ext cx="6858000" cy="887610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AF8392-62D5-433B-B5E0-58E128B7C961}">
      <dsp:nvSpPr>
        <dsp:cNvPr id="0" name=""/>
        <dsp:cNvSpPr/>
      </dsp:nvSpPr>
      <dsp:spPr>
        <a:xfrm>
          <a:off x="268502" y="1313393"/>
          <a:ext cx="488186" cy="4881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DAB3913-D089-4F92-AA26-2F2497EDF518}">
      <dsp:nvSpPr>
        <dsp:cNvPr id="0" name=""/>
        <dsp:cNvSpPr/>
      </dsp:nvSpPr>
      <dsp:spPr>
        <a:xfrm>
          <a:off x="1025190" y="1113680"/>
          <a:ext cx="5832809" cy="88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39" tIns="93939" rIns="93939" bIns="9393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50% Development</a:t>
          </a:r>
          <a:endParaRPr lang="en-US" sz="1900" kern="1200" dirty="0"/>
        </a:p>
      </dsp:txBody>
      <dsp:txXfrm>
        <a:off x="1025190" y="1113680"/>
        <a:ext cx="5832809" cy="887610"/>
      </dsp:txXfrm>
    </dsp:sp>
    <dsp:sp modelId="{9709C389-0AF2-42C0-AA9B-079DC079AA6D}">
      <dsp:nvSpPr>
        <dsp:cNvPr id="0" name=""/>
        <dsp:cNvSpPr/>
      </dsp:nvSpPr>
      <dsp:spPr>
        <a:xfrm>
          <a:off x="0" y="2223194"/>
          <a:ext cx="6858000" cy="88761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C3330DC-F3D4-4A7C-9DFF-7A9C1A9A65C0}">
      <dsp:nvSpPr>
        <dsp:cNvPr id="0" name=""/>
        <dsp:cNvSpPr/>
      </dsp:nvSpPr>
      <dsp:spPr>
        <a:xfrm>
          <a:off x="268502" y="2422906"/>
          <a:ext cx="488186" cy="4881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9AC2D67-BAC2-4530-8683-359D4DCC71E6}">
      <dsp:nvSpPr>
        <dsp:cNvPr id="0" name=""/>
        <dsp:cNvSpPr/>
      </dsp:nvSpPr>
      <dsp:spPr>
        <a:xfrm>
          <a:off x="1025190" y="2223194"/>
          <a:ext cx="5832809" cy="88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39" tIns="93939" rIns="93939" bIns="9393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15% Testing</a:t>
          </a:r>
          <a:endParaRPr lang="en-US" sz="1900" kern="1200" dirty="0"/>
        </a:p>
      </dsp:txBody>
      <dsp:txXfrm>
        <a:off x="1025190" y="2223194"/>
        <a:ext cx="5832809" cy="887610"/>
      </dsp:txXfrm>
    </dsp:sp>
    <dsp:sp modelId="{CA981500-7648-4B00-B9D1-30CC75A57321}">
      <dsp:nvSpPr>
        <dsp:cNvPr id="0" name=""/>
        <dsp:cNvSpPr/>
      </dsp:nvSpPr>
      <dsp:spPr>
        <a:xfrm>
          <a:off x="0" y="3332708"/>
          <a:ext cx="6858000" cy="88761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846ACD3-8F6A-40D4-9217-40661FFC021D}">
      <dsp:nvSpPr>
        <dsp:cNvPr id="0" name=""/>
        <dsp:cNvSpPr/>
      </dsp:nvSpPr>
      <dsp:spPr>
        <a:xfrm>
          <a:off x="268502" y="3532420"/>
          <a:ext cx="488186" cy="4881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8D650AC-31AC-4C37-BC65-64A50C6B9169}">
      <dsp:nvSpPr>
        <dsp:cNvPr id="0" name=""/>
        <dsp:cNvSpPr/>
      </dsp:nvSpPr>
      <dsp:spPr>
        <a:xfrm>
          <a:off x="1025190" y="3332708"/>
          <a:ext cx="5832809" cy="88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39" tIns="93939" rIns="93939" bIns="9393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10% Management</a:t>
          </a:r>
        </a:p>
      </dsp:txBody>
      <dsp:txXfrm>
        <a:off x="1025190" y="3332708"/>
        <a:ext cx="5832809" cy="887610"/>
      </dsp:txXfrm>
    </dsp:sp>
    <dsp:sp modelId="{8FD98A65-E22A-43A9-9191-5D69A33B7B36}">
      <dsp:nvSpPr>
        <dsp:cNvPr id="0" name=""/>
        <dsp:cNvSpPr/>
      </dsp:nvSpPr>
      <dsp:spPr>
        <a:xfrm>
          <a:off x="0" y="4442221"/>
          <a:ext cx="6858000" cy="88761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0465BC-D5B6-4BBD-BB2B-F186B03EB0CC}">
      <dsp:nvSpPr>
        <dsp:cNvPr id="0" name=""/>
        <dsp:cNvSpPr/>
      </dsp:nvSpPr>
      <dsp:spPr>
        <a:xfrm>
          <a:off x="268502" y="4641934"/>
          <a:ext cx="488186" cy="4881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9C54D1F-FB70-40FB-976C-53F8B7F4104F}">
      <dsp:nvSpPr>
        <dsp:cNvPr id="0" name=""/>
        <dsp:cNvSpPr/>
      </dsp:nvSpPr>
      <dsp:spPr>
        <a:xfrm>
          <a:off x="1025190" y="4442221"/>
          <a:ext cx="5832809" cy="88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39" tIns="93939" rIns="93939" bIns="9393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5% Tools</a:t>
          </a:r>
        </a:p>
      </dsp:txBody>
      <dsp:txXfrm>
        <a:off x="1025190" y="4442221"/>
        <a:ext cx="5832809" cy="88761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1966809" y="17805"/>
          <a:ext cx="2093062" cy="2093062"/>
        </a:xfrm>
        <a:prstGeom prst="ellipse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968338" y="19335"/>
          <a:ext cx="2090003" cy="2090003"/>
        </a:xfrm>
        <a:prstGeom prst="flowChartConnector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1297715" y="2762806"/>
          <a:ext cx="343125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1200" b="1" kern="1200" dirty="0"/>
            <a:t>Øyvind Sørøy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0" kern="1200" dirty="0"/>
            <a:t>Founder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0" kern="1200" dirty="0"/>
            <a:t>Lead Developer/project vision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0" i="1" kern="1200" dirty="0"/>
            <a:t>(From Colonthree Enterprises AS)</a:t>
          </a:r>
        </a:p>
      </dsp:txBody>
      <dsp:txXfrm>
        <a:off x="1297715" y="2762806"/>
        <a:ext cx="3431250" cy="945000"/>
      </dsp:txXfrm>
    </dsp:sp>
    <dsp:sp modelId="{BCD8CDD9-0C56-4401-ADB1-8B48DAB2C96F}">
      <dsp:nvSpPr>
        <dsp:cNvPr id="0" name=""/>
        <dsp:cNvSpPr/>
      </dsp:nvSpPr>
      <dsp:spPr>
        <a:xfrm>
          <a:off x="5998528" y="21995"/>
          <a:ext cx="2093062" cy="2093062"/>
        </a:xfrm>
        <a:prstGeom prst="ellipse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5990149" y="13616"/>
          <a:ext cx="2109819" cy="2109819"/>
        </a:xfrm>
        <a:prstGeom prst="flowChartConnector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5329434" y="2766995"/>
          <a:ext cx="343125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1200" b="1" kern="1200" dirty="0"/>
            <a:t>Dag </a:t>
          </a:r>
          <a:r>
            <a:rPr lang="nb-NO" sz="1200" b="1" kern="1200" dirty="0" err="1"/>
            <a:t>jørgen</a:t>
          </a:r>
          <a:r>
            <a:rPr lang="nb-NO" sz="1200" b="1" kern="1200" dirty="0"/>
            <a:t> </a:t>
          </a:r>
          <a:r>
            <a:rPr lang="nb-NO" sz="1200" b="1" kern="1200" dirty="0" err="1"/>
            <a:t>finskud</a:t>
          </a:r>
          <a:endParaRPr lang="nb-NO" sz="1200" b="1" kern="1200" dirty="0"/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ECONOMICS/BOARDMEMBER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1" kern="1200" dirty="0"/>
            <a:t>(FROM COLONTHREE ENTERPRISES AS)</a:t>
          </a:r>
          <a:endParaRPr lang="en-US" sz="1200" b="0" kern="1200" dirty="0"/>
        </a:p>
      </dsp:txBody>
      <dsp:txXfrm>
        <a:off x="5329434" y="2766995"/>
        <a:ext cx="3431250" cy="9450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1966809" y="19887"/>
          <a:ext cx="2093062" cy="2093062"/>
        </a:xfrm>
        <a:prstGeom prst="ellipse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962646" y="15724"/>
          <a:ext cx="2101388" cy="2101388"/>
        </a:xfrm>
        <a:prstGeom prst="flowChartConnector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1297715" y="2764887"/>
          <a:ext cx="343125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1200" b="1" kern="1200" dirty="0" err="1"/>
            <a:t>Dragos</a:t>
          </a:r>
          <a:r>
            <a:rPr lang="nb-NO" sz="1200" b="1" kern="1200" dirty="0"/>
            <a:t> </a:t>
          </a:r>
          <a:r>
            <a:rPr lang="nb-NO" sz="1200" b="1" kern="1200" dirty="0" err="1"/>
            <a:t>Dogaru</a:t>
          </a:r>
          <a:endParaRPr lang="nb-NO" sz="1200" b="1" kern="1200" dirty="0"/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1200" b="0" i="0" kern="1200" dirty="0"/>
            <a:t>Developer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1200" b="0" i="1" kern="1200" dirty="0"/>
            <a:t>(From </a:t>
          </a:r>
          <a:r>
            <a:rPr lang="nb-NO" sz="1200" b="0" i="1" kern="1200" dirty="0" err="1"/>
            <a:t>goldman</a:t>
          </a:r>
          <a:r>
            <a:rPr lang="nb-NO" sz="1200" b="0" i="1" kern="1200" dirty="0"/>
            <a:t> </a:t>
          </a:r>
          <a:r>
            <a:rPr lang="nb-NO" sz="1200" b="0" i="1" kern="1200" dirty="0" err="1"/>
            <a:t>sachs</a:t>
          </a:r>
          <a:r>
            <a:rPr lang="nb-NO" sz="1200" b="0" i="1" kern="1200" dirty="0"/>
            <a:t>)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200" b="0" i="1" kern="1200" dirty="0"/>
        </a:p>
      </dsp:txBody>
      <dsp:txXfrm>
        <a:off x="1297715" y="2764887"/>
        <a:ext cx="3431250" cy="945000"/>
      </dsp:txXfrm>
    </dsp:sp>
    <dsp:sp modelId="{BCD8CDD9-0C56-4401-ADB1-8B48DAB2C96F}">
      <dsp:nvSpPr>
        <dsp:cNvPr id="0" name=""/>
        <dsp:cNvSpPr/>
      </dsp:nvSpPr>
      <dsp:spPr>
        <a:xfrm>
          <a:off x="5998528" y="18149"/>
          <a:ext cx="2093062" cy="2093062"/>
        </a:xfrm>
        <a:prstGeom prst="ellipse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5997841" y="17462"/>
          <a:ext cx="2094435" cy="2094435"/>
        </a:xfrm>
        <a:prstGeom prst="flowChartConnector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5329434" y="2763149"/>
          <a:ext cx="343125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1200" b="1" kern="1200" dirty="0"/>
            <a:t>Christian </a:t>
          </a:r>
          <a:r>
            <a:rPr lang="nb-NO" sz="1200" b="1" kern="1200" dirty="0" err="1"/>
            <a:t>Antkow</a:t>
          </a:r>
          <a:endParaRPr lang="nb-NO" sz="1200" b="1" kern="1200" dirty="0"/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1200" b="0" kern="1200" dirty="0"/>
            <a:t>AR/VR </a:t>
          </a:r>
          <a:r>
            <a:rPr lang="nb-NO" sz="1200" b="0" kern="1200" dirty="0" err="1"/>
            <a:t>technician</a:t>
          </a:r>
          <a:endParaRPr lang="nb-NO" sz="1200" b="0" kern="1200" dirty="0"/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1200" b="0" i="1" kern="1200" dirty="0"/>
            <a:t>(From </a:t>
          </a:r>
          <a:r>
            <a:rPr lang="nb-NO" sz="1200" b="0" i="1" kern="1200" dirty="0" err="1"/>
            <a:t>oculus</a:t>
          </a:r>
          <a:r>
            <a:rPr lang="nb-NO" sz="1200" b="0" i="1" kern="1200" dirty="0"/>
            <a:t>)</a:t>
          </a:r>
        </a:p>
      </dsp:txBody>
      <dsp:txXfrm>
        <a:off x="5329434" y="2763149"/>
        <a:ext cx="3431250" cy="94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6949" y="310305"/>
          <a:ext cx="1818562" cy="1818562"/>
        </a:xfrm>
        <a:prstGeom prst="ellipse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004512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35606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b="0" kern="1200" dirty="0">
              <a:solidFill>
                <a:schemeClr val="tx1"/>
              </a:solidFill>
            </a:rPr>
            <a:t>Simplifies 3D-creation</a:t>
          </a:r>
        </a:p>
      </dsp:txBody>
      <dsp:txXfrm>
        <a:off x="35606" y="2695306"/>
        <a:ext cx="2981250" cy="720000"/>
      </dsp:txXfrm>
    </dsp:sp>
    <dsp:sp modelId="{BCD8CDD9-0C56-4401-ADB1-8B48DAB2C96F}">
      <dsp:nvSpPr>
        <dsp:cNvPr id="0" name=""/>
        <dsp:cNvSpPr/>
      </dsp:nvSpPr>
      <dsp:spPr>
        <a:xfrm>
          <a:off x="4119918" y="310305"/>
          <a:ext cx="1818562" cy="1818562"/>
        </a:xfrm>
        <a:prstGeom prst="ellipse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507481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538574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>
              <a:solidFill>
                <a:schemeClr val="tx1"/>
              </a:solidFill>
            </a:rPr>
            <a:t>Reduces file size and complexity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3538574" y="2695306"/>
        <a:ext cx="2981250" cy="720000"/>
      </dsp:txXfrm>
    </dsp:sp>
    <dsp:sp modelId="{FF93E135-77D6-48A0-8871-9BC93D705D06}">
      <dsp:nvSpPr>
        <dsp:cNvPr id="0" name=""/>
        <dsp:cNvSpPr/>
      </dsp:nvSpPr>
      <dsp:spPr>
        <a:xfrm>
          <a:off x="7622887" y="310305"/>
          <a:ext cx="1818562" cy="1818562"/>
        </a:xfrm>
        <a:prstGeom prst="ellipse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010450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041543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>
              <a:solidFill>
                <a:schemeClr val="tx1"/>
              </a:solidFill>
            </a:rPr>
            <a:t>Extreme flexibility over prefabs</a:t>
          </a:r>
        </a:p>
      </dsp:txBody>
      <dsp:txXfrm>
        <a:off x="7041543" y="2695306"/>
        <a:ext cx="29812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6949" y="310305"/>
          <a:ext cx="1818562" cy="1818562"/>
        </a:xfrm>
        <a:prstGeom prst="ellipse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004512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35606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kern="1200" dirty="0">
              <a:solidFill>
                <a:schemeClr val="tx1"/>
              </a:solidFill>
            </a:rPr>
            <a:t>Establish domain </a:t>
          </a:r>
          <a:r>
            <a:rPr lang="en-US" sz="2000" b="0" kern="1200" dirty="0">
              <a:solidFill>
                <a:schemeClr val="tx1"/>
              </a:solidFill>
            </a:rPr>
            <a:t>for generation usage</a:t>
          </a:r>
        </a:p>
      </dsp:txBody>
      <dsp:txXfrm>
        <a:off x="35606" y="2695306"/>
        <a:ext cx="2981250" cy="720000"/>
      </dsp:txXfrm>
    </dsp:sp>
    <dsp:sp modelId="{BCD8CDD9-0C56-4401-ADB1-8B48DAB2C96F}">
      <dsp:nvSpPr>
        <dsp:cNvPr id="0" name=""/>
        <dsp:cNvSpPr/>
      </dsp:nvSpPr>
      <dsp:spPr>
        <a:xfrm>
          <a:off x="4119918" y="310305"/>
          <a:ext cx="1818562" cy="1818562"/>
        </a:xfrm>
        <a:prstGeom prst="ellipse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507481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538574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>
              <a:solidFill>
                <a:schemeClr val="tx1"/>
              </a:solidFill>
            </a:rPr>
            <a:t>Tune creation </a:t>
          </a:r>
          <a:r>
            <a:rPr lang="en-US" sz="2000" b="1" kern="1200" dirty="0">
              <a:solidFill>
                <a:schemeClr val="tx1"/>
              </a:solidFill>
            </a:rPr>
            <a:t>parameters</a:t>
          </a:r>
        </a:p>
      </dsp:txBody>
      <dsp:txXfrm>
        <a:off x="3538574" y="2695306"/>
        <a:ext cx="2981250" cy="720000"/>
      </dsp:txXfrm>
    </dsp:sp>
    <dsp:sp modelId="{FF93E135-77D6-48A0-8871-9BC93D705D06}">
      <dsp:nvSpPr>
        <dsp:cNvPr id="0" name=""/>
        <dsp:cNvSpPr/>
      </dsp:nvSpPr>
      <dsp:spPr>
        <a:xfrm>
          <a:off x="7622887" y="310305"/>
          <a:ext cx="1818562" cy="1818562"/>
        </a:xfrm>
        <a:prstGeom prst="ellipse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010450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041543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kern="1200" dirty="0">
              <a:solidFill>
                <a:schemeClr val="tx1"/>
              </a:solidFill>
            </a:rPr>
            <a:t>Iterate</a:t>
          </a:r>
          <a:r>
            <a:rPr lang="en-US" sz="2000" b="1" kern="1200" baseline="0" dirty="0">
              <a:solidFill>
                <a:schemeClr val="tx1"/>
              </a:solidFill>
            </a:rPr>
            <a:t> variations </a:t>
          </a:r>
          <a:r>
            <a:rPr lang="en-US" sz="2000" kern="1200" baseline="0" dirty="0">
              <a:solidFill>
                <a:schemeClr val="tx1"/>
              </a:solidFill>
            </a:rPr>
            <a:t>until satisfied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7041543" y="2695306"/>
        <a:ext cx="29812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6949" y="310305"/>
          <a:ext cx="1818562" cy="1818562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004512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35606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/>
            <a:t>Entertainment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0" kern="1200" dirty="0"/>
            <a:t>Movies/series/games</a:t>
          </a:r>
        </a:p>
      </dsp:txBody>
      <dsp:txXfrm>
        <a:off x="35606" y="2695306"/>
        <a:ext cx="2981250" cy="720000"/>
      </dsp:txXfrm>
    </dsp:sp>
    <dsp:sp modelId="{BCD8CDD9-0C56-4401-ADB1-8B48DAB2C96F}">
      <dsp:nvSpPr>
        <dsp:cNvPr id="0" name=""/>
        <dsp:cNvSpPr/>
      </dsp:nvSpPr>
      <dsp:spPr>
        <a:xfrm>
          <a:off x="4119918" y="310305"/>
          <a:ext cx="1818562" cy="1818562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507481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538574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/>
            <a:t>Construction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Homes/offices/public</a:t>
          </a:r>
        </a:p>
      </dsp:txBody>
      <dsp:txXfrm>
        <a:off x="3538574" y="2695306"/>
        <a:ext cx="2981250" cy="720000"/>
      </dsp:txXfrm>
    </dsp:sp>
    <dsp:sp modelId="{FF93E135-77D6-48A0-8871-9BC93D705D06}">
      <dsp:nvSpPr>
        <dsp:cNvPr id="0" name=""/>
        <dsp:cNvSpPr/>
      </dsp:nvSpPr>
      <dsp:spPr>
        <a:xfrm>
          <a:off x="7622887" y="310305"/>
          <a:ext cx="1818562" cy="1818562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010450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041543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/>
            <a:t>Robotics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0" kern="1200" dirty="0"/>
            <a:t>manufacturing/repair</a:t>
          </a:r>
        </a:p>
      </dsp:txBody>
      <dsp:txXfrm>
        <a:off x="7041543" y="2695306"/>
        <a:ext cx="298125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B9646-6429-465B-8843-09CC16E74CCE}">
      <dsp:nvSpPr>
        <dsp:cNvPr id="0" name=""/>
        <dsp:cNvSpPr/>
      </dsp:nvSpPr>
      <dsp:spPr>
        <a:xfrm>
          <a:off x="0" y="651"/>
          <a:ext cx="6858000" cy="1523627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8F0D0A-CAFB-496D-A26F-AFE0E0D73349}">
      <dsp:nvSpPr>
        <dsp:cNvPr id="0" name=""/>
        <dsp:cNvSpPr/>
      </dsp:nvSpPr>
      <dsp:spPr>
        <a:xfrm>
          <a:off x="460897" y="343467"/>
          <a:ext cx="837995" cy="8379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F38038B-6789-466F-827F-275D7DF792A6}">
      <dsp:nvSpPr>
        <dsp:cNvPr id="0" name=""/>
        <dsp:cNvSpPr/>
      </dsp:nvSpPr>
      <dsp:spPr>
        <a:xfrm>
          <a:off x="1759790" y="651"/>
          <a:ext cx="5098209" cy="1523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251" tIns="161251" rIns="161251" bIns="16125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 dirty="0" err="1"/>
            <a:t>Creation</a:t>
          </a:r>
          <a:r>
            <a:rPr lang="nb-NO" sz="2500" kern="1200" dirty="0"/>
            <a:t> </a:t>
          </a:r>
          <a:r>
            <a:rPr lang="nb-NO" sz="2500" kern="1200" dirty="0" err="1"/>
            <a:t>of</a:t>
          </a:r>
          <a:r>
            <a:rPr lang="nb-NO" sz="2500" kern="1200" dirty="0"/>
            <a:t> </a:t>
          </a:r>
          <a:r>
            <a:rPr lang="nb-NO" sz="2500" kern="1200" dirty="0" err="1"/>
            <a:t>buildings</a:t>
          </a:r>
          <a:r>
            <a:rPr lang="nb-NO" sz="2500" kern="1200" dirty="0"/>
            <a:t> </a:t>
          </a:r>
          <a:r>
            <a:rPr lang="nb-NO" sz="2500" kern="1200" dirty="0" err="1"/>
            <a:t>based</a:t>
          </a:r>
          <a:r>
            <a:rPr lang="nb-NO" sz="2500" kern="1200" dirty="0"/>
            <a:t> </a:t>
          </a:r>
          <a:r>
            <a:rPr lang="nb-NO" sz="2500" kern="1200" dirty="0" err="1"/>
            <a:t>on</a:t>
          </a:r>
          <a:r>
            <a:rPr lang="nb-NO" sz="2500" kern="1200" dirty="0"/>
            <a:t> </a:t>
          </a:r>
          <a:r>
            <a:rPr lang="nb-NO" sz="2500" kern="1200" dirty="0" err="1"/>
            <a:t>parametric</a:t>
          </a:r>
          <a:r>
            <a:rPr lang="nb-NO" sz="2500" kern="1200" dirty="0"/>
            <a:t> input </a:t>
          </a:r>
          <a:r>
            <a:rPr lang="nb-NO" sz="2500" kern="1200" dirty="0" err="1"/>
            <a:t>provided</a:t>
          </a:r>
          <a:r>
            <a:rPr lang="nb-NO" sz="2500" kern="1200" dirty="0"/>
            <a:t> by </a:t>
          </a:r>
          <a:r>
            <a:rPr lang="nb-NO" sz="2500" kern="1200" dirty="0" err="1"/>
            <a:t>user</a:t>
          </a:r>
          <a:r>
            <a:rPr lang="nb-NO" sz="2500" kern="1200" dirty="0"/>
            <a:t> and/or </a:t>
          </a:r>
          <a:r>
            <a:rPr lang="nb-NO" sz="2500" kern="1200" dirty="0" err="1"/>
            <a:t>map</a:t>
          </a:r>
          <a:r>
            <a:rPr lang="nb-NO" sz="2500" kern="1200" dirty="0"/>
            <a:t> data.</a:t>
          </a:r>
          <a:endParaRPr lang="en-US" sz="2500" kern="1200" dirty="0"/>
        </a:p>
      </dsp:txBody>
      <dsp:txXfrm>
        <a:off x="1759790" y="651"/>
        <a:ext cx="5098209" cy="1523627"/>
      </dsp:txXfrm>
    </dsp:sp>
    <dsp:sp modelId="{3BE73B68-E518-45B1-B8CD-23B5876732EA}">
      <dsp:nvSpPr>
        <dsp:cNvPr id="0" name=""/>
        <dsp:cNvSpPr/>
      </dsp:nvSpPr>
      <dsp:spPr>
        <a:xfrm>
          <a:off x="0" y="1905186"/>
          <a:ext cx="6858000" cy="1523627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AF8392-62D5-433B-B5E0-58E128B7C961}">
      <dsp:nvSpPr>
        <dsp:cNvPr id="0" name=""/>
        <dsp:cNvSpPr/>
      </dsp:nvSpPr>
      <dsp:spPr>
        <a:xfrm>
          <a:off x="460897" y="2248002"/>
          <a:ext cx="837995" cy="8379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DAB3913-D089-4F92-AA26-2F2497EDF518}">
      <dsp:nvSpPr>
        <dsp:cNvPr id="0" name=""/>
        <dsp:cNvSpPr/>
      </dsp:nvSpPr>
      <dsp:spPr>
        <a:xfrm>
          <a:off x="1759790" y="1905186"/>
          <a:ext cx="5098209" cy="1523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251" tIns="161251" rIns="161251" bIns="16125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 dirty="0"/>
            <a:t>Real-time at run-time for speed, </a:t>
          </a:r>
          <a:r>
            <a:rPr lang="nb-NO" sz="2500" kern="1200" dirty="0" err="1"/>
            <a:t>performance</a:t>
          </a:r>
          <a:r>
            <a:rPr lang="nb-NO" sz="2500" kern="1200" dirty="0"/>
            <a:t>, and </a:t>
          </a:r>
          <a:r>
            <a:rPr lang="nb-NO" sz="2500" kern="1200" dirty="0" err="1"/>
            <a:t>compatibility</a:t>
          </a:r>
          <a:r>
            <a:rPr lang="nb-NO" sz="2500" kern="1200" dirty="0"/>
            <a:t> </a:t>
          </a:r>
          <a:r>
            <a:rPr lang="nb-NO" sz="2500" kern="1200" dirty="0" err="1"/>
            <a:t>across</a:t>
          </a:r>
          <a:r>
            <a:rPr lang="nb-NO" sz="2500" kern="1200" dirty="0"/>
            <a:t> </a:t>
          </a:r>
          <a:r>
            <a:rPr lang="nb-NO" sz="2500" kern="1200" dirty="0" err="1"/>
            <a:t>devices</a:t>
          </a:r>
          <a:r>
            <a:rPr lang="nb-NO" sz="2500" kern="1200" dirty="0"/>
            <a:t>.</a:t>
          </a:r>
          <a:endParaRPr lang="en-US" sz="2500" kern="1200" dirty="0"/>
        </a:p>
      </dsp:txBody>
      <dsp:txXfrm>
        <a:off x="1759790" y="1905186"/>
        <a:ext cx="5098209" cy="1523627"/>
      </dsp:txXfrm>
    </dsp:sp>
    <dsp:sp modelId="{9709C389-0AF2-42C0-AA9B-079DC079AA6D}">
      <dsp:nvSpPr>
        <dsp:cNvPr id="0" name=""/>
        <dsp:cNvSpPr/>
      </dsp:nvSpPr>
      <dsp:spPr>
        <a:xfrm>
          <a:off x="0" y="3809720"/>
          <a:ext cx="6858000" cy="1523627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C3330DC-F3D4-4A7C-9DFF-7A9C1A9A65C0}">
      <dsp:nvSpPr>
        <dsp:cNvPr id="0" name=""/>
        <dsp:cNvSpPr/>
      </dsp:nvSpPr>
      <dsp:spPr>
        <a:xfrm>
          <a:off x="460897" y="4152537"/>
          <a:ext cx="837995" cy="8379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9AC2D67-BAC2-4530-8683-359D4DCC71E6}">
      <dsp:nvSpPr>
        <dsp:cNvPr id="0" name=""/>
        <dsp:cNvSpPr/>
      </dsp:nvSpPr>
      <dsp:spPr>
        <a:xfrm>
          <a:off x="1759790" y="3809720"/>
          <a:ext cx="5098209" cy="1523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251" tIns="161251" rIns="161251" bIns="16125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 dirty="0"/>
            <a:t>To </a:t>
          </a:r>
          <a:r>
            <a:rPr lang="nb-NO" sz="2500" kern="1200" dirty="0" err="1"/>
            <a:t>establish</a:t>
          </a:r>
          <a:r>
            <a:rPr lang="nb-NO" sz="2500" kern="1200" dirty="0"/>
            <a:t> </a:t>
          </a:r>
          <a:r>
            <a:rPr lang="nb-NO" sz="2500" kern="1200" dirty="0" err="1"/>
            <a:t>what</a:t>
          </a:r>
          <a:r>
            <a:rPr lang="nb-NO" sz="2500" kern="1200" dirty="0"/>
            <a:t> is </a:t>
          </a:r>
          <a:r>
            <a:rPr lang="nb-NO" sz="2500" kern="1200" dirty="0" err="1"/>
            <a:t>possible</a:t>
          </a:r>
          <a:r>
            <a:rPr lang="nb-NO" sz="2500" kern="1200" dirty="0"/>
            <a:t> </a:t>
          </a:r>
          <a:r>
            <a:rPr lang="nb-NO" sz="2500" kern="1200" dirty="0" err="1"/>
            <a:t>with</a:t>
          </a:r>
          <a:r>
            <a:rPr lang="nb-NO" sz="2500" kern="1200" dirty="0"/>
            <a:t> </a:t>
          </a:r>
          <a:r>
            <a:rPr lang="nb-NO" sz="2500" kern="1200" dirty="0" err="1"/>
            <a:t>current</a:t>
          </a:r>
          <a:r>
            <a:rPr lang="nb-NO" sz="2500" kern="1200" dirty="0"/>
            <a:t> hardware.</a:t>
          </a:r>
          <a:endParaRPr lang="en-US" sz="2500" kern="1200" dirty="0"/>
        </a:p>
      </dsp:txBody>
      <dsp:txXfrm>
        <a:off x="1759790" y="3809720"/>
        <a:ext cx="5098209" cy="15236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B9646-6429-465B-8843-09CC16E74CCE}">
      <dsp:nvSpPr>
        <dsp:cNvPr id="0" name=""/>
        <dsp:cNvSpPr/>
      </dsp:nvSpPr>
      <dsp:spPr>
        <a:xfrm>
          <a:off x="0" y="651"/>
          <a:ext cx="6858000" cy="1523627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8F0D0A-CAFB-496D-A26F-AFE0E0D73349}">
      <dsp:nvSpPr>
        <dsp:cNvPr id="0" name=""/>
        <dsp:cNvSpPr/>
      </dsp:nvSpPr>
      <dsp:spPr>
        <a:xfrm>
          <a:off x="460897" y="343467"/>
          <a:ext cx="837995" cy="8379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F38038B-6789-466F-827F-275D7DF792A6}">
      <dsp:nvSpPr>
        <dsp:cNvPr id="0" name=""/>
        <dsp:cNvSpPr/>
      </dsp:nvSpPr>
      <dsp:spPr>
        <a:xfrm>
          <a:off x="1759790" y="651"/>
          <a:ext cx="5098209" cy="1523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251" tIns="161251" rIns="161251" bIns="16125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/>
            <a:t>Implemented in Unity 3D for the time being.</a:t>
          </a:r>
          <a:endParaRPr lang="en-US" sz="2500" kern="1200" dirty="0"/>
        </a:p>
      </dsp:txBody>
      <dsp:txXfrm>
        <a:off x="1759790" y="651"/>
        <a:ext cx="5098209" cy="1523627"/>
      </dsp:txXfrm>
    </dsp:sp>
    <dsp:sp modelId="{3BE73B68-E518-45B1-B8CD-23B5876732EA}">
      <dsp:nvSpPr>
        <dsp:cNvPr id="0" name=""/>
        <dsp:cNvSpPr/>
      </dsp:nvSpPr>
      <dsp:spPr>
        <a:xfrm>
          <a:off x="0" y="1905186"/>
          <a:ext cx="6858000" cy="1523627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AF8392-62D5-433B-B5E0-58E128B7C961}">
      <dsp:nvSpPr>
        <dsp:cNvPr id="0" name=""/>
        <dsp:cNvSpPr/>
      </dsp:nvSpPr>
      <dsp:spPr>
        <a:xfrm>
          <a:off x="460897" y="2248002"/>
          <a:ext cx="837995" cy="8379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DAB3913-D089-4F92-AA26-2F2497EDF518}">
      <dsp:nvSpPr>
        <dsp:cNvPr id="0" name=""/>
        <dsp:cNvSpPr/>
      </dsp:nvSpPr>
      <dsp:spPr>
        <a:xfrm>
          <a:off x="1759790" y="1905186"/>
          <a:ext cx="5098209" cy="1523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251" tIns="161251" rIns="161251" bIns="16125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/>
            <a:t>To be used with ML/AI as a generative step above, replacing human input.</a:t>
          </a:r>
          <a:endParaRPr lang="en-US" sz="2500" kern="1200" dirty="0"/>
        </a:p>
      </dsp:txBody>
      <dsp:txXfrm>
        <a:off x="1759790" y="1905186"/>
        <a:ext cx="5098209" cy="1523627"/>
      </dsp:txXfrm>
    </dsp:sp>
    <dsp:sp modelId="{9709C389-0AF2-42C0-AA9B-079DC079AA6D}">
      <dsp:nvSpPr>
        <dsp:cNvPr id="0" name=""/>
        <dsp:cNvSpPr/>
      </dsp:nvSpPr>
      <dsp:spPr>
        <a:xfrm>
          <a:off x="0" y="3809720"/>
          <a:ext cx="6858000" cy="1523627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C3330DC-F3D4-4A7C-9DFF-7A9C1A9A65C0}">
      <dsp:nvSpPr>
        <dsp:cNvPr id="0" name=""/>
        <dsp:cNvSpPr/>
      </dsp:nvSpPr>
      <dsp:spPr>
        <a:xfrm>
          <a:off x="460897" y="4152537"/>
          <a:ext cx="837995" cy="8379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9AC2D67-BAC2-4530-8683-359D4DCC71E6}">
      <dsp:nvSpPr>
        <dsp:cNvPr id="0" name=""/>
        <dsp:cNvSpPr/>
      </dsp:nvSpPr>
      <dsp:spPr>
        <a:xfrm>
          <a:off x="1759790" y="3809720"/>
          <a:ext cx="5098209" cy="1523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251" tIns="161251" rIns="161251" bIns="16125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 dirty="0"/>
            <a:t>A demo is </a:t>
          </a:r>
          <a:r>
            <a:rPr lang="nb-NO" sz="2500" kern="1200" dirty="0" err="1"/>
            <a:t>available</a:t>
          </a:r>
          <a:r>
            <a:rPr lang="nb-NO" sz="2500" kern="1200" dirty="0"/>
            <a:t> </a:t>
          </a:r>
          <a:r>
            <a:rPr lang="nb-NO" sz="2500" kern="1200" dirty="0" err="1"/>
            <a:t>showing</a:t>
          </a:r>
          <a:r>
            <a:rPr lang="nb-NO" sz="2500" kern="1200" dirty="0"/>
            <a:t> city/</a:t>
          </a:r>
          <a:r>
            <a:rPr lang="nb-NO" sz="2500" kern="1200" dirty="0" err="1"/>
            <a:t>car</a:t>
          </a:r>
          <a:r>
            <a:rPr lang="nb-NO" sz="2500" kern="1200" dirty="0"/>
            <a:t> </a:t>
          </a:r>
          <a:r>
            <a:rPr lang="nb-NO" sz="2500" kern="1200" dirty="0" err="1"/>
            <a:t>generation</a:t>
          </a:r>
          <a:r>
            <a:rPr lang="nb-NO" sz="2500" kern="1200" dirty="0"/>
            <a:t> and single </a:t>
          </a:r>
          <a:r>
            <a:rPr lang="nb-NO" sz="2500" kern="1200" dirty="0" err="1"/>
            <a:t>object</a:t>
          </a:r>
          <a:r>
            <a:rPr lang="nb-NO" sz="2500" kern="1200" dirty="0"/>
            <a:t> </a:t>
          </a:r>
          <a:r>
            <a:rPr lang="nb-NO" sz="2500" kern="1200" dirty="0" err="1"/>
            <a:t>manipulation</a:t>
          </a:r>
          <a:r>
            <a:rPr lang="nb-NO" sz="2500" kern="1200" dirty="0"/>
            <a:t>.</a:t>
          </a:r>
          <a:endParaRPr lang="en-US" sz="2500" kern="1200" dirty="0"/>
        </a:p>
      </dsp:txBody>
      <dsp:txXfrm>
        <a:off x="1759790" y="3809720"/>
        <a:ext cx="5098209" cy="15236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6949" y="310305"/>
          <a:ext cx="1818562" cy="1818562"/>
        </a:xfrm>
        <a:prstGeom prst="ellipse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004512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35606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1900" b="1" kern="1200" dirty="0" err="1"/>
            <a:t>Custom</a:t>
          </a:r>
          <a:r>
            <a:rPr lang="nb-NO" sz="1900" b="1" kern="1200" dirty="0"/>
            <a:t> triangulator </a:t>
          </a:r>
          <a:r>
            <a:rPr lang="nb-NO" sz="1900" kern="1200" dirty="0" err="1"/>
            <a:t>integration</a:t>
          </a:r>
          <a:endParaRPr lang="en-US" sz="1900" b="0" kern="1200" dirty="0"/>
        </a:p>
      </dsp:txBody>
      <dsp:txXfrm>
        <a:off x="35606" y="2695306"/>
        <a:ext cx="2981250" cy="720000"/>
      </dsp:txXfrm>
    </dsp:sp>
    <dsp:sp modelId="{BCD8CDD9-0C56-4401-ADB1-8B48DAB2C96F}">
      <dsp:nvSpPr>
        <dsp:cNvPr id="0" name=""/>
        <dsp:cNvSpPr/>
      </dsp:nvSpPr>
      <dsp:spPr>
        <a:xfrm>
          <a:off x="4119918" y="310305"/>
          <a:ext cx="1818562" cy="1818562"/>
        </a:xfrm>
        <a:prstGeom prst="ellipse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507481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538574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1900" b="1" kern="1200" dirty="0"/>
            <a:t>Visual </a:t>
          </a:r>
          <a:r>
            <a:rPr lang="nb-NO" sz="1900" b="1" kern="1200" dirty="0" err="1"/>
            <a:t>implementation</a:t>
          </a:r>
          <a:r>
            <a:rPr lang="nb-NO" sz="1900" b="1" kern="1200" dirty="0"/>
            <a:t> </a:t>
          </a:r>
          <a:r>
            <a:rPr lang="nb-NO" sz="1900" kern="1200" dirty="0" err="1"/>
            <a:t>of</a:t>
          </a:r>
          <a:r>
            <a:rPr lang="nb-NO" sz="1900" kern="1200" dirty="0"/>
            <a:t> elements</a:t>
          </a:r>
          <a:endParaRPr lang="en-US" sz="1900" kern="1200" dirty="0"/>
        </a:p>
      </dsp:txBody>
      <dsp:txXfrm>
        <a:off x="3538574" y="2695306"/>
        <a:ext cx="2981250" cy="720000"/>
      </dsp:txXfrm>
    </dsp:sp>
    <dsp:sp modelId="{FF93E135-77D6-48A0-8871-9BC93D705D06}">
      <dsp:nvSpPr>
        <dsp:cNvPr id="0" name=""/>
        <dsp:cNvSpPr/>
      </dsp:nvSpPr>
      <dsp:spPr>
        <a:xfrm>
          <a:off x="7622887" y="310305"/>
          <a:ext cx="1818562" cy="1818562"/>
        </a:xfrm>
        <a:prstGeom prst="ellipse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010450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041543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1900" b="1" kern="1200" dirty="0" err="1"/>
            <a:t>Upgraded</a:t>
          </a:r>
          <a:r>
            <a:rPr lang="nb-NO" sz="1900" b="1" kern="1200" dirty="0"/>
            <a:t> JSON </a:t>
          </a:r>
          <a:r>
            <a:rPr lang="nb-NO" sz="1900" kern="1200" dirty="0" err="1"/>
            <a:t>parsing</a:t>
          </a:r>
          <a:endParaRPr lang="en-US" sz="1900" b="0" kern="1200" dirty="0"/>
        </a:p>
      </dsp:txBody>
      <dsp:txXfrm>
        <a:off x="7041543" y="2695306"/>
        <a:ext cx="2981250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B9646-6429-465B-8843-09CC16E74CCE}">
      <dsp:nvSpPr>
        <dsp:cNvPr id="0" name=""/>
        <dsp:cNvSpPr/>
      </dsp:nvSpPr>
      <dsp:spPr>
        <a:xfrm>
          <a:off x="0" y="866774"/>
          <a:ext cx="6858000" cy="160020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8F0D0A-CAFB-496D-A26F-AFE0E0D73349}">
      <dsp:nvSpPr>
        <dsp:cNvPr id="0" name=""/>
        <dsp:cNvSpPr/>
      </dsp:nvSpPr>
      <dsp:spPr>
        <a:xfrm>
          <a:off x="484060" y="1226819"/>
          <a:ext cx="880110" cy="8801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F38038B-6789-466F-827F-275D7DF792A6}">
      <dsp:nvSpPr>
        <dsp:cNvPr id="0" name=""/>
        <dsp:cNvSpPr/>
      </dsp:nvSpPr>
      <dsp:spPr>
        <a:xfrm>
          <a:off x="1848231" y="866774"/>
          <a:ext cx="5009769" cy="1600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355" tIns="169355" rIns="169355" bIns="169355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 err="1"/>
            <a:t>Rather</a:t>
          </a:r>
          <a:r>
            <a:rPr lang="nb-NO" sz="2400" kern="1200" dirty="0"/>
            <a:t> </a:t>
          </a:r>
          <a:r>
            <a:rPr lang="nb-NO" sz="2400" kern="1200" dirty="0" err="1"/>
            <a:t>overwhelming</a:t>
          </a:r>
          <a:r>
            <a:rPr lang="nb-NO" sz="2400" kern="1200" dirty="0"/>
            <a:t>, as more </a:t>
          </a:r>
          <a:r>
            <a:rPr lang="nb-NO" sz="2400" kern="1200" dirty="0" err="1"/>
            <a:t>than</a:t>
          </a:r>
          <a:r>
            <a:rPr lang="nb-NO" sz="2400" kern="1200" dirty="0"/>
            <a:t> </a:t>
          </a:r>
          <a:r>
            <a:rPr lang="nb-NO" sz="2400" kern="1200" dirty="0" err="1"/>
            <a:t>anticipated</a:t>
          </a:r>
          <a:r>
            <a:rPr lang="nb-NO" sz="2400" kern="1200" dirty="0"/>
            <a:t> </a:t>
          </a:r>
          <a:r>
            <a:rPr lang="nb-NO" sz="2400" kern="1200" dirty="0" err="1"/>
            <a:t>are</a:t>
          </a:r>
          <a:r>
            <a:rPr lang="nb-NO" sz="2400" kern="1200" dirty="0"/>
            <a:t> </a:t>
          </a:r>
          <a:r>
            <a:rPr lang="nb-NO" sz="2400" kern="1200" dirty="0" err="1"/>
            <a:t>interested</a:t>
          </a:r>
          <a:r>
            <a:rPr lang="nb-NO" sz="2400" kern="1200" dirty="0"/>
            <a:t> in </a:t>
          </a:r>
          <a:r>
            <a:rPr lang="nb-NO" sz="2400" kern="1200" dirty="0" err="1"/>
            <a:t>using</a:t>
          </a:r>
          <a:r>
            <a:rPr lang="nb-NO" sz="2400" kern="1200" dirty="0"/>
            <a:t> </a:t>
          </a:r>
          <a:r>
            <a:rPr lang="nb-NO" sz="2400" kern="1200" dirty="0" err="1"/>
            <a:t>the</a:t>
          </a:r>
          <a:r>
            <a:rPr lang="nb-NO" sz="2400" kern="1200" dirty="0"/>
            <a:t> </a:t>
          </a:r>
          <a:r>
            <a:rPr lang="nb-NO" sz="2400" kern="1200" dirty="0" err="1"/>
            <a:t>technology</a:t>
          </a:r>
          <a:r>
            <a:rPr lang="nb-NO" sz="2400" kern="1200" dirty="0"/>
            <a:t>.</a:t>
          </a:r>
          <a:endParaRPr lang="en-US" sz="2400" kern="1200" dirty="0"/>
        </a:p>
      </dsp:txBody>
      <dsp:txXfrm>
        <a:off x="1848231" y="866774"/>
        <a:ext cx="5009769" cy="1600200"/>
      </dsp:txXfrm>
    </dsp:sp>
    <dsp:sp modelId="{3BE73B68-E518-45B1-B8CD-23B5876732EA}">
      <dsp:nvSpPr>
        <dsp:cNvPr id="0" name=""/>
        <dsp:cNvSpPr/>
      </dsp:nvSpPr>
      <dsp:spPr>
        <a:xfrm>
          <a:off x="0" y="2867024"/>
          <a:ext cx="6858000" cy="160020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AF8392-62D5-433B-B5E0-58E128B7C961}">
      <dsp:nvSpPr>
        <dsp:cNvPr id="0" name=""/>
        <dsp:cNvSpPr/>
      </dsp:nvSpPr>
      <dsp:spPr>
        <a:xfrm>
          <a:off x="484060" y="3227069"/>
          <a:ext cx="880110" cy="8801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DAB3913-D089-4F92-AA26-2F2497EDF518}">
      <dsp:nvSpPr>
        <dsp:cNvPr id="0" name=""/>
        <dsp:cNvSpPr/>
      </dsp:nvSpPr>
      <dsp:spPr>
        <a:xfrm>
          <a:off x="1848231" y="2867024"/>
          <a:ext cx="5009769" cy="1600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355" tIns="169355" rIns="169355" bIns="169355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Offers from a few gaming-related companies to use the full product in their pipelines.</a:t>
          </a:r>
        </a:p>
      </dsp:txBody>
      <dsp:txXfrm>
        <a:off x="1848231" y="2867024"/>
        <a:ext cx="5009769" cy="16002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6949" y="310305"/>
          <a:ext cx="1818562" cy="1818562"/>
        </a:xfrm>
        <a:prstGeom prst="ellipse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004512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35606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2300" kern="1200" dirty="0" err="1"/>
            <a:t>Custom</a:t>
          </a:r>
          <a:r>
            <a:rPr lang="nb-NO" sz="2300" kern="1200" dirty="0"/>
            <a:t> UI and </a:t>
          </a:r>
          <a:r>
            <a:rPr lang="nb-NO" sz="2300" kern="1200" dirty="0" err="1"/>
            <a:t>ux</a:t>
          </a:r>
          <a:endParaRPr lang="nb-NO" sz="2300" kern="1200" dirty="0"/>
        </a:p>
      </dsp:txBody>
      <dsp:txXfrm>
        <a:off x="35606" y="2695306"/>
        <a:ext cx="2981250" cy="720000"/>
      </dsp:txXfrm>
    </dsp:sp>
    <dsp:sp modelId="{BCD8CDD9-0C56-4401-ADB1-8B48DAB2C96F}">
      <dsp:nvSpPr>
        <dsp:cNvPr id="0" name=""/>
        <dsp:cNvSpPr/>
      </dsp:nvSpPr>
      <dsp:spPr>
        <a:xfrm>
          <a:off x="4119918" y="310305"/>
          <a:ext cx="1818562" cy="1818562"/>
        </a:xfrm>
        <a:prstGeom prst="ellipse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507481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538574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2300" kern="1200" dirty="0" err="1"/>
            <a:t>Webpage</a:t>
          </a:r>
          <a:r>
            <a:rPr lang="nb-NO" sz="2300" kern="1200" dirty="0"/>
            <a:t> </a:t>
          </a:r>
          <a:r>
            <a:rPr lang="nb-NO" sz="2300" kern="1200" dirty="0" err="1"/>
            <a:t>with</a:t>
          </a:r>
          <a:r>
            <a:rPr lang="nb-NO" sz="2300" kern="1200" dirty="0"/>
            <a:t> </a:t>
          </a:r>
          <a:r>
            <a:rPr lang="nb-NO" sz="2300" kern="1200" dirty="0" err="1"/>
            <a:t>download</a:t>
          </a:r>
          <a:endParaRPr lang="en-US" sz="2300" kern="1200" dirty="0"/>
        </a:p>
      </dsp:txBody>
      <dsp:txXfrm>
        <a:off x="3538574" y="2695306"/>
        <a:ext cx="2981250" cy="720000"/>
      </dsp:txXfrm>
    </dsp:sp>
    <dsp:sp modelId="{FF93E135-77D6-48A0-8871-9BC93D705D06}">
      <dsp:nvSpPr>
        <dsp:cNvPr id="0" name=""/>
        <dsp:cNvSpPr/>
      </dsp:nvSpPr>
      <dsp:spPr>
        <a:xfrm>
          <a:off x="7622887" y="310305"/>
          <a:ext cx="1818562" cy="1818562"/>
        </a:xfrm>
        <a:prstGeom prst="ellipse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010450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041543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2300" kern="1200" dirty="0"/>
            <a:t>Simple </a:t>
          </a:r>
          <a:r>
            <a:rPr lang="nb-NO" sz="2300" kern="1200" dirty="0" err="1"/>
            <a:t>user</a:t>
          </a:r>
          <a:r>
            <a:rPr lang="nb-NO" sz="2300" kern="1200" dirty="0"/>
            <a:t> </a:t>
          </a:r>
          <a:r>
            <a:rPr lang="nb-NO" sz="2300" kern="1200" dirty="0" err="1"/>
            <a:t>documentation</a:t>
          </a:r>
          <a:endParaRPr lang="en-US" sz="2300" b="0" kern="1200" dirty="0"/>
        </a:p>
      </dsp:txBody>
      <dsp:txXfrm>
        <a:off x="7041543" y="2695306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12/18/2020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6EB7F9-4B7F-46E3-8C57-784F9FD3E896}"/>
              </a:ext>
            </a:extLst>
          </p:cNvPr>
          <p:cNvGrpSpPr/>
          <p:nvPr userDrawn="1"/>
        </p:nvGrpSpPr>
        <p:grpSpPr>
          <a:xfrm>
            <a:off x="10038778" y="-66236"/>
            <a:ext cx="1667897" cy="1137615"/>
            <a:chOff x="10038778" y="-66236"/>
            <a:chExt cx="1667897" cy="1137615"/>
          </a:xfrm>
        </p:grpSpPr>
        <p:sp>
          <p:nvSpPr>
            <p:cNvPr id="8" name="Rectangle: Folded Corner 7">
              <a:extLst>
                <a:ext uri="{FF2B5EF4-FFF2-40B4-BE49-F238E27FC236}">
                  <a16:creationId xmlns:a16="http://schemas.microsoft.com/office/drawing/2014/main" id="{A16F5758-89BD-401F-886E-F68D99DE1133}"/>
                </a:ext>
              </a:extLst>
            </p:cNvPr>
            <p:cNvSpPr/>
            <p:nvPr/>
          </p:nvSpPr>
          <p:spPr>
            <a:xfrm>
              <a:off x="10038778" y="0"/>
              <a:ext cx="1667897" cy="1071379"/>
            </a:xfrm>
            <a:prstGeom prst="foldedCorner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6E173C-2120-4FF7-9EB2-2636DD0B6580}"/>
                </a:ext>
              </a:extLst>
            </p:cNvPr>
            <p:cNvSpPr txBox="1"/>
            <p:nvPr/>
          </p:nvSpPr>
          <p:spPr>
            <a:xfrm>
              <a:off x="10129040" y="105368"/>
              <a:ext cx="14873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>
                  <a:solidFill>
                    <a:schemeClr val="bg1"/>
                  </a:solidFill>
                </a:rPr>
                <a:t>Parametric</a:t>
              </a:r>
            </a:p>
            <a:p>
              <a:pPr algn="ctr"/>
              <a:r>
                <a:rPr lang="nb-NO" sz="1400" dirty="0">
                  <a:solidFill>
                    <a:schemeClr val="bg1"/>
                  </a:solidFill>
                </a:rPr>
                <a:t>Object </a:t>
              </a:r>
            </a:p>
            <a:p>
              <a:pPr algn="ctr"/>
              <a:r>
                <a:rPr lang="nb-NO" sz="1400" dirty="0" err="1">
                  <a:solidFill>
                    <a:schemeClr val="bg1"/>
                  </a:solidFill>
                </a:rPr>
                <a:t>Creation</a:t>
              </a:r>
              <a:endParaRPr lang="nb-NO" sz="140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: Folded Corner 9">
              <a:extLst>
                <a:ext uri="{FF2B5EF4-FFF2-40B4-BE49-F238E27FC236}">
                  <a16:creationId xmlns:a16="http://schemas.microsoft.com/office/drawing/2014/main" id="{A8FFC4F1-EE8C-4623-9087-F57FE20337AB}"/>
                </a:ext>
              </a:extLst>
            </p:cNvPr>
            <p:cNvSpPr/>
            <p:nvPr/>
          </p:nvSpPr>
          <p:spPr>
            <a:xfrm>
              <a:off x="10144737" y="-66236"/>
              <a:ext cx="1455977" cy="1043906"/>
            </a:xfrm>
            <a:prstGeom prst="foldedCorner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73F20C7-53F6-4ABF-99FE-A6A50E597119}"/>
              </a:ext>
            </a:extLst>
          </p:cNvPr>
          <p:cNvGrpSpPr/>
          <p:nvPr userDrawn="1"/>
        </p:nvGrpSpPr>
        <p:grpSpPr>
          <a:xfrm>
            <a:off x="10038778" y="-66236"/>
            <a:ext cx="1667897" cy="1137615"/>
            <a:chOff x="10038778" y="-66236"/>
            <a:chExt cx="1667897" cy="1137615"/>
          </a:xfrm>
        </p:grpSpPr>
        <p:sp>
          <p:nvSpPr>
            <p:cNvPr id="10" name="Rectangle: Folded Corner 9">
              <a:extLst>
                <a:ext uri="{FF2B5EF4-FFF2-40B4-BE49-F238E27FC236}">
                  <a16:creationId xmlns:a16="http://schemas.microsoft.com/office/drawing/2014/main" id="{67A98B5C-1200-407A-9B8F-116C639C3E96}"/>
                </a:ext>
              </a:extLst>
            </p:cNvPr>
            <p:cNvSpPr/>
            <p:nvPr/>
          </p:nvSpPr>
          <p:spPr>
            <a:xfrm>
              <a:off x="10038778" y="0"/>
              <a:ext cx="1667897" cy="1071379"/>
            </a:xfrm>
            <a:prstGeom prst="foldedCorner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D3046C-82E3-4E94-AA98-F9FEA00371EF}"/>
                </a:ext>
              </a:extLst>
            </p:cNvPr>
            <p:cNvSpPr txBox="1"/>
            <p:nvPr/>
          </p:nvSpPr>
          <p:spPr>
            <a:xfrm>
              <a:off x="10129040" y="105368"/>
              <a:ext cx="14873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>
                  <a:solidFill>
                    <a:schemeClr val="bg1"/>
                  </a:solidFill>
                </a:rPr>
                <a:t>Parametric</a:t>
              </a:r>
            </a:p>
            <a:p>
              <a:pPr algn="ctr"/>
              <a:r>
                <a:rPr lang="nb-NO" sz="1400" dirty="0">
                  <a:solidFill>
                    <a:schemeClr val="bg1"/>
                  </a:solidFill>
                </a:rPr>
                <a:t>Object </a:t>
              </a:r>
            </a:p>
            <a:p>
              <a:pPr algn="ctr"/>
              <a:r>
                <a:rPr lang="nb-NO" sz="1400" dirty="0" err="1">
                  <a:solidFill>
                    <a:schemeClr val="bg1"/>
                  </a:solidFill>
                </a:rPr>
                <a:t>Creation</a:t>
              </a:r>
              <a:endParaRPr lang="nb-NO" sz="140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: Folded Corner 11">
              <a:extLst>
                <a:ext uri="{FF2B5EF4-FFF2-40B4-BE49-F238E27FC236}">
                  <a16:creationId xmlns:a16="http://schemas.microsoft.com/office/drawing/2014/main" id="{3CF24938-8697-4C1D-A030-E3E1914A0F20}"/>
                </a:ext>
              </a:extLst>
            </p:cNvPr>
            <p:cNvSpPr/>
            <p:nvPr/>
          </p:nvSpPr>
          <p:spPr>
            <a:xfrm>
              <a:off x="10144737" y="-66236"/>
              <a:ext cx="1455977" cy="1043906"/>
            </a:xfrm>
            <a:prstGeom prst="foldedCorner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12/18/2020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21946A-A2C4-4881-9030-4560E5EC2271}"/>
              </a:ext>
            </a:extLst>
          </p:cNvPr>
          <p:cNvGrpSpPr/>
          <p:nvPr userDrawn="1"/>
        </p:nvGrpSpPr>
        <p:grpSpPr>
          <a:xfrm>
            <a:off x="10038778" y="-66236"/>
            <a:ext cx="1667897" cy="1137615"/>
            <a:chOff x="10038778" y="-66236"/>
            <a:chExt cx="1667897" cy="1137615"/>
          </a:xfrm>
        </p:grpSpPr>
        <p:sp>
          <p:nvSpPr>
            <p:cNvPr id="11" name="Rectangle: Folded Corner 10">
              <a:extLst>
                <a:ext uri="{FF2B5EF4-FFF2-40B4-BE49-F238E27FC236}">
                  <a16:creationId xmlns:a16="http://schemas.microsoft.com/office/drawing/2014/main" id="{DED4B1EA-6900-47C2-8AD4-FF0440A14E5E}"/>
                </a:ext>
              </a:extLst>
            </p:cNvPr>
            <p:cNvSpPr/>
            <p:nvPr/>
          </p:nvSpPr>
          <p:spPr>
            <a:xfrm>
              <a:off x="10038778" y="0"/>
              <a:ext cx="1667897" cy="1071379"/>
            </a:xfrm>
            <a:prstGeom prst="foldedCorner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C35D0C4-DC8C-4F3B-92E9-344A7CCFEDC8}"/>
                </a:ext>
              </a:extLst>
            </p:cNvPr>
            <p:cNvSpPr txBox="1"/>
            <p:nvPr/>
          </p:nvSpPr>
          <p:spPr>
            <a:xfrm>
              <a:off x="10129040" y="105368"/>
              <a:ext cx="14873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>
                  <a:solidFill>
                    <a:schemeClr val="bg1"/>
                  </a:solidFill>
                </a:rPr>
                <a:t>Parametric</a:t>
              </a:r>
            </a:p>
            <a:p>
              <a:pPr algn="ctr"/>
              <a:r>
                <a:rPr lang="nb-NO" sz="1400" dirty="0">
                  <a:solidFill>
                    <a:schemeClr val="bg1"/>
                  </a:solidFill>
                </a:rPr>
                <a:t>Object </a:t>
              </a:r>
            </a:p>
            <a:p>
              <a:pPr algn="ctr"/>
              <a:r>
                <a:rPr lang="nb-NO" sz="1400" dirty="0" err="1">
                  <a:solidFill>
                    <a:schemeClr val="bg1"/>
                  </a:solidFill>
                </a:rPr>
                <a:t>Creation</a:t>
              </a:r>
              <a:endParaRPr lang="nb-NO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: Folded Corner 12">
              <a:extLst>
                <a:ext uri="{FF2B5EF4-FFF2-40B4-BE49-F238E27FC236}">
                  <a16:creationId xmlns:a16="http://schemas.microsoft.com/office/drawing/2014/main" id="{13206697-4651-4054-9F6C-B002BBE17611}"/>
                </a:ext>
              </a:extLst>
            </p:cNvPr>
            <p:cNvSpPr/>
            <p:nvPr/>
          </p:nvSpPr>
          <p:spPr>
            <a:xfrm>
              <a:off x="10144737" y="-66236"/>
              <a:ext cx="1455977" cy="1043906"/>
            </a:xfrm>
            <a:prstGeom prst="foldedCorner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FF1C37-BDA6-4753-B039-427459C39C72}"/>
              </a:ext>
            </a:extLst>
          </p:cNvPr>
          <p:cNvGrpSpPr/>
          <p:nvPr userDrawn="1"/>
        </p:nvGrpSpPr>
        <p:grpSpPr>
          <a:xfrm>
            <a:off x="10038778" y="-66236"/>
            <a:ext cx="1667897" cy="1137615"/>
            <a:chOff x="10038778" y="-66236"/>
            <a:chExt cx="1667897" cy="1137615"/>
          </a:xfrm>
        </p:grpSpPr>
        <p:sp>
          <p:nvSpPr>
            <p:cNvPr id="7" name="Rectangle: Folded Corner 6">
              <a:extLst>
                <a:ext uri="{FF2B5EF4-FFF2-40B4-BE49-F238E27FC236}">
                  <a16:creationId xmlns:a16="http://schemas.microsoft.com/office/drawing/2014/main" id="{085110A3-C88B-4424-98E1-6AE43E4B1662}"/>
                </a:ext>
              </a:extLst>
            </p:cNvPr>
            <p:cNvSpPr/>
            <p:nvPr/>
          </p:nvSpPr>
          <p:spPr>
            <a:xfrm>
              <a:off x="10038778" y="0"/>
              <a:ext cx="1667897" cy="1071379"/>
            </a:xfrm>
            <a:prstGeom prst="foldedCorner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5C7A3C-5ECB-466F-9985-38C7F90FC5DF}"/>
                </a:ext>
              </a:extLst>
            </p:cNvPr>
            <p:cNvSpPr txBox="1"/>
            <p:nvPr/>
          </p:nvSpPr>
          <p:spPr>
            <a:xfrm>
              <a:off x="10129040" y="105368"/>
              <a:ext cx="14873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>
                  <a:solidFill>
                    <a:schemeClr val="bg1"/>
                  </a:solidFill>
                </a:rPr>
                <a:t>Parametric</a:t>
              </a:r>
            </a:p>
            <a:p>
              <a:pPr algn="ctr"/>
              <a:r>
                <a:rPr lang="nb-NO" sz="1400" dirty="0">
                  <a:solidFill>
                    <a:schemeClr val="bg1"/>
                  </a:solidFill>
                </a:rPr>
                <a:t>Object </a:t>
              </a:r>
            </a:p>
            <a:p>
              <a:pPr algn="ctr"/>
              <a:r>
                <a:rPr lang="nb-NO" sz="1400" dirty="0" err="1">
                  <a:solidFill>
                    <a:schemeClr val="bg1"/>
                  </a:solidFill>
                </a:rPr>
                <a:t>Creation</a:t>
              </a:r>
              <a:endParaRPr lang="nb-NO" sz="1400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: Folded Corner 8">
              <a:extLst>
                <a:ext uri="{FF2B5EF4-FFF2-40B4-BE49-F238E27FC236}">
                  <a16:creationId xmlns:a16="http://schemas.microsoft.com/office/drawing/2014/main" id="{2C3F3BAF-78EE-4821-B200-2786251C9B54}"/>
                </a:ext>
              </a:extLst>
            </p:cNvPr>
            <p:cNvSpPr/>
            <p:nvPr/>
          </p:nvSpPr>
          <p:spPr>
            <a:xfrm>
              <a:off x="10144737" y="-66236"/>
              <a:ext cx="1455977" cy="1043906"/>
            </a:xfrm>
            <a:prstGeom prst="foldedCorner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12/18/2020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6F2C6E-FE8D-4149-ACD4-EA488F6BFF48}"/>
              </a:ext>
            </a:extLst>
          </p:cNvPr>
          <p:cNvGrpSpPr/>
          <p:nvPr userDrawn="1"/>
        </p:nvGrpSpPr>
        <p:grpSpPr>
          <a:xfrm>
            <a:off x="10038778" y="-66236"/>
            <a:ext cx="1667897" cy="1137615"/>
            <a:chOff x="10038778" y="-66236"/>
            <a:chExt cx="1667897" cy="1137615"/>
          </a:xfrm>
        </p:grpSpPr>
        <p:sp>
          <p:nvSpPr>
            <p:cNvPr id="6" name="Rectangle: Folded Corner 5">
              <a:extLst>
                <a:ext uri="{FF2B5EF4-FFF2-40B4-BE49-F238E27FC236}">
                  <a16:creationId xmlns:a16="http://schemas.microsoft.com/office/drawing/2014/main" id="{39598AF9-8921-48CD-BB57-F3AA684104A3}"/>
                </a:ext>
              </a:extLst>
            </p:cNvPr>
            <p:cNvSpPr/>
            <p:nvPr/>
          </p:nvSpPr>
          <p:spPr>
            <a:xfrm>
              <a:off x="10038778" y="0"/>
              <a:ext cx="1667897" cy="1071379"/>
            </a:xfrm>
            <a:prstGeom prst="foldedCorner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1DD6BBF-C400-474E-94E6-0763F52CE529}"/>
                </a:ext>
              </a:extLst>
            </p:cNvPr>
            <p:cNvSpPr txBox="1"/>
            <p:nvPr/>
          </p:nvSpPr>
          <p:spPr>
            <a:xfrm>
              <a:off x="10129040" y="105368"/>
              <a:ext cx="14873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>
                  <a:solidFill>
                    <a:schemeClr val="bg1"/>
                  </a:solidFill>
                </a:rPr>
                <a:t>Parametric</a:t>
              </a:r>
            </a:p>
            <a:p>
              <a:pPr algn="ctr"/>
              <a:r>
                <a:rPr lang="nb-NO" sz="1400" dirty="0">
                  <a:solidFill>
                    <a:schemeClr val="bg1"/>
                  </a:solidFill>
                </a:rPr>
                <a:t>Object </a:t>
              </a:r>
            </a:p>
            <a:p>
              <a:pPr algn="ctr"/>
              <a:r>
                <a:rPr lang="nb-NO" sz="1400" dirty="0" err="1">
                  <a:solidFill>
                    <a:schemeClr val="bg1"/>
                  </a:solidFill>
                </a:rPr>
                <a:t>Creation</a:t>
              </a:r>
              <a:endParaRPr lang="nb-NO" sz="1400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: Folded Corner 7">
              <a:extLst>
                <a:ext uri="{FF2B5EF4-FFF2-40B4-BE49-F238E27FC236}">
                  <a16:creationId xmlns:a16="http://schemas.microsoft.com/office/drawing/2014/main" id="{F44230F6-2A33-49E4-A350-820A1A5EEB34}"/>
                </a:ext>
              </a:extLst>
            </p:cNvPr>
            <p:cNvSpPr/>
            <p:nvPr/>
          </p:nvSpPr>
          <p:spPr>
            <a:xfrm>
              <a:off x="10144737" y="-66236"/>
              <a:ext cx="1455977" cy="1043906"/>
            </a:xfrm>
            <a:prstGeom prst="foldedCorner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12/18/2020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75C0BB-731E-4EB1-AF97-FBD0F93B73FE}"/>
              </a:ext>
            </a:extLst>
          </p:cNvPr>
          <p:cNvGrpSpPr/>
          <p:nvPr userDrawn="1"/>
        </p:nvGrpSpPr>
        <p:grpSpPr>
          <a:xfrm>
            <a:off x="10038778" y="-66236"/>
            <a:ext cx="1667897" cy="1137615"/>
            <a:chOff x="10038778" y="-66236"/>
            <a:chExt cx="1667897" cy="1137615"/>
          </a:xfrm>
        </p:grpSpPr>
        <p:sp>
          <p:nvSpPr>
            <p:cNvPr id="14" name="Rectangle: Folded Corner 13">
              <a:extLst>
                <a:ext uri="{FF2B5EF4-FFF2-40B4-BE49-F238E27FC236}">
                  <a16:creationId xmlns:a16="http://schemas.microsoft.com/office/drawing/2014/main" id="{83ECD6B1-A9CB-4345-9C0C-2D88C500050A}"/>
                </a:ext>
              </a:extLst>
            </p:cNvPr>
            <p:cNvSpPr/>
            <p:nvPr/>
          </p:nvSpPr>
          <p:spPr>
            <a:xfrm>
              <a:off x="10038778" y="0"/>
              <a:ext cx="1667897" cy="1071379"/>
            </a:xfrm>
            <a:prstGeom prst="foldedCorner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CDDE976-258F-4F7F-B37E-69D99805A1F1}"/>
                </a:ext>
              </a:extLst>
            </p:cNvPr>
            <p:cNvSpPr txBox="1"/>
            <p:nvPr/>
          </p:nvSpPr>
          <p:spPr>
            <a:xfrm>
              <a:off x="10129040" y="105368"/>
              <a:ext cx="14873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>
                  <a:solidFill>
                    <a:schemeClr val="bg1"/>
                  </a:solidFill>
                </a:rPr>
                <a:t>Parametric</a:t>
              </a:r>
            </a:p>
            <a:p>
              <a:pPr algn="ctr"/>
              <a:r>
                <a:rPr lang="nb-NO" sz="1400" dirty="0">
                  <a:solidFill>
                    <a:schemeClr val="bg1"/>
                  </a:solidFill>
                </a:rPr>
                <a:t>Object </a:t>
              </a:r>
            </a:p>
            <a:p>
              <a:pPr algn="ctr"/>
              <a:r>
                <a:rPr lang="nb-NO" sz="1400" dirty="0" err="1">
                  <a:solidFill>
                    <a:schemeClr val="bg1"/>
                  </a:solidFill>
                </a:rPr>
                <a:t>Creation</a:t>
              </a:r>
              <a:endParaRPr lang="nb-NO" sz="140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: Folded Corner 15">
              <a:extLst>
                <a:ext uri="{FF2B5EF4-FFF2-40B4-BE49-F238E27FC236}">
                  <a16:creationId xmlns:a16="http://schemas.microsoft.com/office/drawing/2014/main" id="{22BC19DF-479A-435C-BBBD-322878505425}"/>
                </a:ext>
              </a:extLst>
            </p:cNvPr>
            <p:cNvSpPr/>
            <p:nvPr/>
          </p:nvSpPr>
          <p:spPr>
            <a:xfrm>
              <a:off x="10144737" y="-66236"/>
              <a:ext cx="1455977" cy="1043906"/>
            </a:xfrm>
            <a:prstGeom prst="foldedCorner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37CAFD-AB82-4ACA-9D6C-03FAC4AE75DE}"/>
              </a:ext>
            </a:extLst>
          </p:cNvPr>
          <p:cNvGrpSpPr/>
          <p:nvPr userDrawn="1"/>
        </p:nvGrpSpPr>
        <p:grpSpPr>
          <a:xfrm>
            <a:off x="10038778" y="-66236"/>
            <a:ext cx="1667897" cy="1137615"/>
            <a:chOff x="10038778" y="-66236"/>
            <a:chExt cx="1667897" cy="1137615"/>
          </a:xfrm>
        </p:grpSpPr>
        <p:sp>
          <p:nvSpPr>
            <p:cNvPr id="13" name="Rectangle: Folded Corner 12">
              <a:extLst>
                <a:ext uri="{FF2B5EF4-FFF2-40B4-BE49-F238E27FC236}">
                  <a16:creationId xmlns:a16="http://schemas.microsoft.com/office/drawing/2014/main" id="{4B7EF7E3-CF16-4495-85F8-E490F601348F}"/>
                </a:ext>
              </a:extLst>
            </p:cNvPr>
            <p:cNvSpPr/>
            <p:nvPr/>
          </p:nvSpPr>
          <p:spPr>
            <a:xfrm>
              <a:off x="10038778" y="0"/>
              <a:ext cx="1667897" cy="1071379"/>
            </a:xfrm>
            <a:prstGeom prst="foldedCorner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25562D6-B481-4AAE-848E-EF5083FD1354}"/>
                </a:ext>
              </a:extLst>
            </p:cNvPr>
            <p:cNvSpPr txBox="1"/>
            <p:nvPr/>
          </p:nvSpPr>
          <p:spPr>
            <a:xfrm>
              <a:off x="10129040" y="105368"/>
              <a:ext cx="14873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>
                  <a:solidFill>
                    <a:schemeClr val="bg1"/>
                  </a:solidFill>
                </a:rPr>
                <a:t>Parametric</a:t>
              </a:r>
            </a:p>
            <a:p>
              <a:pPr algn="ctr"/>
              <a:r>
                <a:rPr lang="nb-NO" sz="1400" dirty="0">
                  <a:solidFill>
                    <a:schemeClr val="bg1"/>
                  </a:solidFill>
                </a:rPr>
                <a:t>Object </a:t>
              </a:r>
            </a:p>
            <a:p>
              <a:pPr algn="ctr"/>
              <a:r>
                <a:rPr lang="nb-NO" sz="1400" dirty="0" err="1">
                  <a:solidFill>
                    <a:schemeClr val="bg1"/>
                  </a:solidFill>
                </a:rPr>
                <a:t>Creation</a:t>
              </a:r>
              <a:endParaRPr lang="nb-NO" sz="140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: Folded Corner 14">
              <a:extLst>
                <a:ext uri="{FF2B5EF4-FFF2-40B4-BE49-F238E27FC236}">
                  <a16:creationId xmlns:a16="http://schemas.microsoft.com/office/drawing/2014/main" id="{3457AB2C-378D-4FD3-854C-4B4F344EF168}"/>
                </a:ext>
              </a:extLst>
            </p:cNvPr>
            <p:cNvSpPr/>
            <p:nvPr/>
          </p:nvSpPr>
          <p:spPr>
            <a:xfrm>
              <a:off x="10144737" y="-66236"/>
              <a:ext cx="1455977" cy="1043906"/>
            </a:xfrm>
            <a:prstGeom prst="foldedCorner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04F3DC-64A1-4432-9E2D-2D3F444CE862}"/>
              </a:ext>
            </a:extLst>
          </p:cNvPr>
          <p:cNvGrpSpPr/>
          <p:nvPr userDrawn="1"/>
        </p:nvGrpSpPr>
        <p:grpSpPr>
          <a:xfrm>
            <a:off x="10038778" y="-66236"/>
            <a:ext cx="1667897" cy="1137615"/>
            <a:chOff x="10038778" y="-66236"/>
            <a:chExt cx="1667897" cy="1137615"/>
          </a:xfrm>
        </p:grpSpPr>
        <p:sp>
          <p:nvSpPr>
            <p:cNvPr id="11" name="Rectangle: Folded Corner 10">
              <a:extLst>
                <a:ext uri="{FF2B5EF4-FFF2-40B4-BE49-F238E27FC236}">
                  <a16:creationId xmlns:a16="http://schemas.microsoft.com/office/drawing/2014/main" id="{9A75F266-84DA-4CCB-AE30-6039C24A752E}"/>
                </a:ext>
              </a:extLst>
            </p:cNvPr>
            <p:cNvSpPr/>
            <p:nvPr/>
          </p:nvSpPr>
          <p:spPr>
            <a:xfrm>
              <a:off x="10038778" y="0"/>
              <a:ext cx="1667897" cy="1071379"/>
            </a:xfrm>
            <a:prstGeom prst="foldedCorner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8A0CCA5-1E17-4B0A-A311-02B7C0059545}"/>
                </a:ext>
              </a:extLst>
            </p:cNvPr>
            <p:cNvSpPr txBox="1"/>
            <p:nvPr/>
          </p:nvSpPr>
          <p:spPr>
            <a:xfrm>
              <a:off x="10129040" y="105368"/>
              <a:ext cx="14873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>
                  <a:solidFill>
                    <a:schemeClr val="bg1"/>
                  </a:solidFill>
                </a:rPr>
                <a:t>Parametric</a:t>
              </a:r>
            </a:p>
            <a:p>
              <a:pPr algn="ctr"/>
              <a:r>
                <a:rPr lang="nb-NO" sz="1400" dirty="0">
                  <a:solidFill>
                    <a:schemeClr val="bg1"/>
                  </a:solidFill>
                </a:rPr>
                <a:t>Object </a:t>
              </a:r>
            </a:p>
            <a:p>
              <a:pPr algn="ctr"/>
              <a:r>
                <a:rPr lang="nb-NO" sz="1400" dirty="0" err="1">
                  <a:solidFill>
                    <a:schemeClr val="bg1"/>
                  </a:solidFill>
                </a:rPr>
                <a:t>Creation</a:t>
              </a:r>
              <a:endParaRPr lang="nb-NO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: Folded Corner 12">
              <a:extLst>
                <a:ext uri="{FF2B5EF4-FFF2-40B4-BE49-F238E27FC236}">
                  <a16:creationId xmlns:a16="http://schemas.microsoft.com/office/drawing/2014/main" id="{8A72466F-48D5-43F0-A102-65486F491B96}"/>
                </a:ext>
              </a:extLst>
            </p:cNvPr>
            <p:cNvSpPr/>
            <p:nvPr/>
          </p:nvSpPr>
          <p:spPr>
            <a:xfrm>
              <a:off x="10144737" y="-66236"/>
              <a:ext cx="1455977" cy="1043906"/>
            </a:xfrm>
            <a:prstGeom prst="foldedCorner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transition spd="slow">
    <p:push dir="u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" t="14682" r="3" b="209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Parametric object creation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Create everything with a click.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By Øyvind Sørøy 2020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497A9C3-5AB0-46BB-98D4-30385FBC91D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498" b="6498"/>
          <a:stretch/>
        </p:blipFill>
        <p:spPr>
          <a:xfrm>
            <a:off x="228599" y="237744"/>
            <a:ext cx="7696201" cy="638251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6D730FD-4C02-44E6-BE81-AA19927EF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Building</a:t>
            </a:r>
            <a:r>
              <a:rPr lang="nb-NO" dirty="0"/>
              <a:t> prototype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E3E01A-F592-48AB-9C96-2233C2E07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 dirty="0"/>
              <a:t>Shows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application</a:t>
            </a:r>
            <a:r>
              <a:rPr lang="nb-NO" dirty="0"/>
              <a:t> in </a:t>
            </a:r>
            <a:r>
              <a:rPr lang="nb-NO" dirty="0" err="1"/>
              <a:t>use</a:t>
            </a:r>
            <a:r>
              <a:rPr lang="nb-NO" dirty="0"/>
              <a:t> in a </a:t>
            </a:r>
            <a:r>
              <a:rPr lang="nb-NO" dirty="0" err="1"/>
              <a:t>construction</a:t>
            </a:r>
            <a:r>
              <a:rPr lang="nb-NO" dirty="0"/>
              <a:t> survey setting. </a:t>
            </a:r>
            <a:r>
              <a:rPr lang="nb-NO" dirty="0" err="1"/>
              <a:t>Made</a:t>
            </a:r>
            <a:r>
              <a:rPr lang="nb-NO" dirty="0"/>
              <a:t> for AR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handsfree</a:t>
            </a:r>
            <a:r>
              <a:rPr lang="nb-NO" dirty="0"/>
              <a:t> </a:t>
            </a:r>
            <a:r>
              <a:rPr lang="nb-NO" dirty="0" err="1"/>
              <a:t>devices</a:t>
            </a:r>
            <a:r>
              <a:rPr lang="nb-NO" dirty="0"/>
              <a:t> in </a:t>
            </a:r>
            <a:r>
              <a:rPr lang="nb-NO" dirty="0" err="1"/>
              <a:t>mind</a:t>
            </a:r>
            <a:r>
              <a:rPr lang="nb-NO" dirty="0"/>
              <a:t> like a HoloLens or </a:t>
            </a:r>
            <a:r>
              <a:rPr lang="nb-NO" dirty="0" err="1"/>
              <a:t>similar</a:t>
            </a:r>
            <a:r>
              <a:rPr lang="nb-NO" dirty="0"/>
              <a:t>. </a:t>
            </a:r>
            <a:r>
              <a:rPr lang="nb-NO" dirty="0" err="1"/>
              <a:t>Can</a:t>
            </a:r>
            <a:r>
              <a:rPr lang="nb-NO" dirty="0"/>
              <a:t> be part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MVP as a showcase.</a:t>
            </a:r>
          </a:p>
        </p:txBody>
      </p:sp>
    </p:spTree>
    <p:extLst>
      <p:ext uri="{BB962C8B-B14F-4D97-AF65-F5344CB8AC3E}">
        <p14:creationId xmlns:p14="http://schemas.microsoft.com/office/powerpoint/2010/main" val="248968727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Remaining for </a:t>
            </a:r>
            <a:r>
              <a:rPr lang="en-US" b="1" dirty="0"/>
              <a:t>Prototype</a:t>
            </a:r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673964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13161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D88D6-B84C-4530-92BA-151EDE57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/>
          <a:p>
            <a:r>
              <a:rPr lang="nb-NO" dirty="0"/>
              <a:t>User </a:t>
            </a:r>
            <a:r>
              <a:rPr lang="nb-NO" dirty="0" err="1"/>
              <a:t>interest</a:t>
            </a:r>
            <a:r>
              <a:rPr lang="nb-NO" dirty="0"/>
              <a:t> </a:t>
            </a:r>
            <a:r>
              <a:rPr lang="nb-NO" b="1" dirty="0" err="1"/>
              <a:t>response</a:t>
            </a:r>
            <a:endParaRPr lang="nb-N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2B14C-6A3C-4FA5-8D69-90644913C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/>
          <a:p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posting </a:t>
            </a:r>
            <a:r>
              <a:rPr lang="nb-NO" dirty="0" err="1"/>
              <a:t>the</a:t>
            </a:r>
            <a:r>
              <a:rPr lang="nb-NO" dirty="0"/>
              <a:t> prototype </a:t>
            </a:r>
            <a:r>
              <a:rPr lang="nb-NO" dirty="0" err="1"/>
              <a:t>around</a:t>
            </a:r>
            <a:r>
              <a:rPr lang="nb-NO" dirty="0"/>
              <a:t> </a:t>
            </a:r>
            <a:r>
              <a:rPr lang="nb-NO" dirty="0" err="1"/>
              <a:t>various</a:t>
            </a:r>
            <a:r>
              <a:rPr lang="nb-NO" dirty="0"/>
              <a:t> </a:t>
            </a:r>
            <a:r>
              <a:rPr lang="nb-NO" dirty="0" err="1"/>
              <a:t>channels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internets</a:t>
            </a:r>
            <a:r>
              <a:rPr lang="nb-NO" dirty="0"/>
              <a:t>.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72E8AA5-71FA-495D-8784-067180FA9D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896953"/>
              </p:ext>
            </p:extLst>
          </p:nvPr>
        </p:nvGraphicFramePr>
        <p:xfrm>
          <a:off x="685800" y="609600"/>
          <a:ext cx="6858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124502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F5F2-37F4-46EB-98D2-9F7BD92E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MVP</a:t>
            </a:r>
            <a:r>
              <a:rPr lang="nb-NO" dirty="0"/>
              <a:t>-status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769C3-24CA-40C0-817E-437919AAD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2000" b="1" dirty="0" err="1"/>
              <a:t>Only</a:t>
            </a:r>
            <a:r>
              <a:rPr lang="nb-NO" sz="2000" dirty="0"/>
              <a:t> for </a:t>
            </a:r>
            <a:r>
              <a:rPr lang="nb-NO" sz="2000" dirty="0" err="1"/>
              <a:t>Unity</a:t>
            </a:r>
            <a:r>
              <a:rPr lang="nb-NO" sz="2000" dirty="0"/>
              <a:t> 3D-related </a:t>
            </a:r>
            <a:r>
              <a:rPr lang="nb-NO" sz="2000" dirty="0" err="1"/>
              <a:t>use</a:t>
            </a:r>
            <a:r>
              <a:rPr lang="nb-NO" sz="2000" dirty="0"/>
              <a:t>.</a:t>
            </a:r>
          </a:p>
          <a:p>
            <a:endParaRPr lang="nb-NO" sz="2000" dirty="0"/>
          </a:p>
          <a:p>
            <a:r>
              <a:rPr lang="nb-NO" sz="2000" b="1" dirty="0" err="1"/>
              <a:t>Singlethreaded</a:t>
            </a:r>
            <a:r>
              <a:rPr lang="nb-NO" sz="2000" dirty="0"/>
              <a:t> as per </a:t>
            </a:r>
            <a:r>
              <a:rPr lang="nb-NO" sz="2000" dirty="0" err="1"/>
              <a:t>writing</a:t>
            </a:r>
            <a:r>
              <a:rPr lang="nb-NO" sz="2000" dirty="0"/>
              <a:t> </a:t>
            </a:r>
            <a:r>
              <a:rPr lang="nb-NO" sz="2000" dirty="0" err="1"/>
              <a:t>this</a:t>
            </a:r>
            <a:r>
              <a:rPr lang="nb-NO" sz="2000" dirty="0"/>
              <a:t> </a:t>
            </a:r>
            <a:r>
              <a:rPr lang="nb-NO" sz="2000" i="1" dirty="0"/>
              <a:t>(</a:t>
            </a:r>
            <a:r>
              <a:rPr lang="nb-NO" sz="2000" i="1" dirty="0" err="1"/>
              <a:t>will</a:t>
            </a:r>
            <a:r>
              <a:rPr lang="nb-NO" sz="2000" i="1" dirty="0"/>
              <a:t> </a:t>
            </a:r>
            <a:r>
              <a:rPr lang="nb-NO" sz="2000" i="1" dirty="0" err="1"/>
              <a:t>become</a:t>
            </a:r>
            <a:r>
              <a:rPr lang="nb-NO" sz="2000" i="1" dirty="0"/>
              <a:t> </a:t>
            </a:r>
            <a:r>
              <a:rPr lang="nb-NO" sz="2000" i="1" dirty="0" err="1"/>
              <a:t>multithreaded</a:t>
            </a:r>
            <a:r>
              <a:rPr lang="nb-NO" sz="2000" i="1" dirty="0"/>
              <a:t>).</a:t>
            </a:r>
          </a:p>
          <a:p>
            <a:endParaRPr lang="nb-NO" sz="2000" i="1" dirty="0"/>
          </a:p>
          <a:p>
            <a:r>
              <a:rPr lang="nb-NO" sz="2000" dirty="0"/>
              <a:t>Runs at </a:t>
            </a:r>
            <a:r>
              <a:rPr lang="nb-NO" sz="2000" b="1" dirty="0"/>
              <a:t>60fps</a:t>
            </a:r>
            <a:r>
              <a:rPr lang="nb-NO" sz="2000" dirty="0"/>
              <a:t> </a:t>
            </a:r>
            <a:r>
              <a:rPr lang="nb-NO" sz="2000" dirty="0" err="1"/>
              <a:t>on</a:t>
            </a:r>
            <a:r>
              <a:rPr lang="nb-NO" sz="2000" dirty="0"/>
              <a:t> a medium-</a:t>
            </a:r>
            <a:r>
              <a:rPr lang="nb-NO" sz="2000" dirty="0" err="1"/>
              <a:t>spec</a:t>
            </a:r>
            <a:r>
              <a:rPr lang="nb-NO" sz="2000" dirty="0"/>
              <a:t> laptop.</a:t>
            </a:r>
          </a:p>
          <a:p>
            <a:endParaRPr lang="nb-NO" sz="2000" dirty="0"/>
          </a:p>
          <a:p>
            <a:r>
              <a:rPr lang="nb-NO" sz="2000" dirty="0"/>
              <a:t>To be used </a:t>
            </a:r>
            <a:r>
              <a:rPr lang="nb-NO" sz="2000" dirty="0" err="1"/>
              <a:t>on</a:t>
            </a:r>
            <a:r>
              <a:rPr lang="nb-NO" sz="2000" dirty="0"/>
              <a:t> </a:t>
            </a:r>
            <a:r>
              <a:rPr lang="nb-NO" sz="2000" dirty="0" err="1"/>
              <a:t>devices</a:t>
            </a:r>
            <a:r>
              <a:rPr lang="nb-NO" sz="2000" dirty="0"/>
              <a:t> like </a:t>
            </a:r>
            <a:r>
              <a:rPr lang="nb-NO" sz="2000" b="1" dirty="0"/>
              <a:t>AR/VR/mobiles </a:t>
            </a:r>
            <a:r>
              <a:rPr lang="nb-NO" sz="2000" dirty="0"/>
              <a:t>for simple </a:t>
            </a:r>
            <a:r>
              <a:rPr lang="nb-NO" sz="2000" dirty="0" err="1"/>
              <a:t>demonstrations</a:t>
            </a:r>
            <a:r>
              <a:rPr lang="nb-NO" sz="2000" dirty="0"/>
              <a:t>.</a:t>
            </a:r>
          </a:p>
          <a:p>
            <a:endParaRPr lang="nb-NO" sz="2000" dirty="0"/>
          </a:p>
          <a:p>
            <a:r>
              <a:rPr lang="nb-NO" sz="2000" dirty="0" err="1"/>
              <a:t>Completion</a:t>
            </a:r>
            <a:r>
              <a:rPr lang="nb-NO" sz="2000" dirty="0"/>
              <a:t> date: </a:t>
            </a:r>
            <a:r>
              <a:rPr lang="nb-NO" sz="2000" b="1" dirty="0"/>
              <a:t>Late 2021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6000886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Remaining for </a:t>
            </a:r>
            <a:r>
              <a:rPr lang="en-US" b="1" dirty="0"/>
              <a:t>MVP</a:t>
            </a:r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0705879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718733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D88D6-B84C-4530-92BA-151EDE57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/>
          <a:p>
            <a:r>
              <a:rPr lang="nb-NO" b="1" dirty="0"/>
              <a:t>Full </a:t>
            </a:r>
            <a:r>
              <a:rPr lang="nb-NO" dirty="0"/>
              <a:t>Product Version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2B14C-6A3C-4FA5-8D69-90644913C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/>
          <a:p>
            <a:r>
              <a:rPr lang="nb-NO" dirty="0" err="1"/>
              <a:t>Standalone</a:t>
            </a:r>
            <a:r>
              <a:rPr lang="nb-NO" dirty="0"/>
              <a:t>, </a:t>
            </a:r>
            <a:r>
              <a:rPr lang="nb-NO" dirty="0" err="1"/>
              <a:t>technical</a:t>
            </a:r>
            <a:r>
              <a:rPr lang="nb-NO" dirty="0"/>
              <a:t>, </a:t>
            </a:r>
            <a:r>
              <a:rPr lang="nb-NO" dirty="0" err="1"/>
              <a:t>consumable</a:t>
            </a:r>
            <a:r>
              <a:rPr lang="nb-NO" dirty="0"/>
              <a:t>.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72E8AA5-71FA-495D-8784-067180FA9D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4552367"/>
              </p:ext>
            </p:extLst>
          </p:nvPr>
        </p:nvGraphicFramePr>
        <p:xfrm>
          <a:off x="685800" y="609600"/>
          <a:ext cx="6858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603789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F5F2-37F4-46EB-98D2-9F7BD92E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Capital </a:t>
            </a:r>
            <a:r>
              <a:rPr lang="nb-NO" b="1" dirty="0" err="1"/>
              <a:t>investment</a:t>
            </a:r>
            <a:r>
              <a:rPr lang="nb-NO" b="1" dirty="0"/>
              <a:t> </a:t>
            </a:r>
            <a:r>
              <a:rPr lang="nb-NO" dirty="0" err="1"/>
              <a:t>needs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769C3-24CA-40C0-817E-437919AAD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b="1" dirty="0"/>
              <a:t>1 million NOK </a:t>
            </a:r>
            <a:r>
              <a:rPr lang="nb-NO" sz="2400" dirty="0"/>
              <a:t>for </a:t>
            </a:r>
            <a:r>
              <a:rPr lang="nb-NO" sz="2400" dirty="0" err="1"/>
              <a:t>completion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a first </a:t>
            </a:r>
            <a:r>
              <a:rPr lang="nb-NO" sz="2400" dirty="0" err="1"/>
              <a:t>public</a:t>
            </a:r>
            <a:r>
              <a:rPr lang="nb-NO" sz="2400" dirty="0"/>
              <a:t> </a:t>
            </a:r>
            <a:r>
              <a:rPr lang="nb-NO" sz="2400" dirty="0" err="1"/>
              <a:t>release</a:t>
            </a:r>
            <a:r>
              <a:rPr lang="nb-NO" sz="2400" dirty="0"/>
              <a:t> (MVP).</a:t>
            </a:r>
          </a:p>
          <a:p>
            <a:r>
              <a:rPr lang="nb-NO" sz="2400" dirty="0" err="1"/>
              <a:t>Pending</a:t>
            </a:r>
            <a:r>
              <a:rPr lang="nb-NO" sz="2400" dirty="0"/>
              <a:t> initial </a:t>
            </a:r>
            <a:r>
              <a:rPr lang="nb-NO" sz="2400" dirty="0" err="1"/>
              <a:t>feedbacc</a:t>
            </a:r>
            <a:r>
              <a:rPr lang="nb-NO" sz="2400" dirty="0"/>
              <a:t> and </a:t>
            </a:r>
            <a:r>
              <a:rPr lang="nb-NO" sz="2400" dirty="0" err="1"/>
              <a:t>potential</a:t>
            </a:r>
            <a:r>
              <a:rPr lang="nb-NO" sz="2400" dirty="0"/>
              <a:t> </a:t>
            </a:r>
            <a:r>
              <a:rPr lang="nb-NO" sz="2400" dirty="0" err="1"/>
              <a:t>success</a:t>
            </a:r>
            <a:r>
              <a:rPr lang="nb-NO" sz="2400" dirty="0"/>
              <a:t>, </a:t>
            </a:r>
            <a:r>
              <a:rPr lang="nb-NO" sz="2400" dirty="0" err="1"/>
              <a:t>another</a:t>
            </a:r>
            <a:r>
              <a:rPr lang="nb-NO" sz="2400" dirty="0"/>
              <a:t> 2-3 million NOK to bring it </a:t>
            </a:r>
            <a:r>
              <a:rPr lang="nb-NO" sz="2400" dirty="0" err="1"/>
              <a:t>into</a:t>
            </a:r>
            <a:r>
              <a:rPr lang="nb-NO" sz="2400" dirty="0"/>
              <a:t> </a:t>
            </a:r>
            <a:r>
              <a:rPr lang="nb-NO" sz="2400" b="1" dirty="0"/>
              <a:t>LTS.</a:t>
            </a:r>
          </a:p>
          <a:p>
            <a:r>
              <a:rPr lang="nb-NO" sz="2400" i="1" dirty="0"/>
              <a:t>«</a:t>
            </a:r>
            <a:r>
              <a:rPr lang="nb-NO" sz="2400" i="1" dirty="0" err="1"/>
              <a:t>Guerilla</a:t>
            </a:r>
            <a:r>
              <a:rPr lang="nb-NO" sz="2400" i="1" dirty="0"/>
              <a:t>» </a:t>
            </a:r>
            <a:r>
              <a:rPr lang="nb-NO" sz="2400" dirty="0" err="1"/>
              <a:t>marketing</a:t>
            </a:r>
            <a:r>
              <a:rPr lang="nb-NO" sz="2400" dirty="0"/>
              <a:t> </a:t>
            </a:r>
            <a:r>
              <a:rPr lang="nb-NO" sz="2400" dirty="0" err="1"/>
              <a:t>strategy</a:t>
            </a:r>
            <a:r>
              <a:rPr lang="nb-NO" sz="2400" dirty="0"/>
              <a:t> by </a:t>
            </a:r>
            <a:r>
              <a:rPr lang="nb-NO" sz="2400" dirty="0" err="1"/>
              <a:t>going</a:t>
            </a:r>
            <a:r>
              <a:rPr lang="nb-NO" sz="2400" dirty="0"/>
              <a:t> </a:t>
            </a:r>
            <a:r>
              <a:rPr lang="nb-NO" sz="2400" dirty="0" err="1"/>
              <a:t>through</a:t>
            </a:r>
            <a:r>
              <a:rPr lang="nb-NO" sz="2400" dirty="0"/>
              <a:t> </a:t>
            </a:r>
            <a:r>
              <a:rPr lang="nb-NO" sz="2400" dirty="0" err="1"/>
              <a:t>social</a:t>
            </a:r>
            <a:r>
              <a:rPr lang="nb-NO" sz="2400" dirty="0"/>
              <a:t> media </a:t>
            </a:r>
            <a:r>
              <a:rPr lang="nb-NO" sz="2400" dirty="0" err="1"/>
              <a:t>channels</a:t>
            </a:r>
            <a:r>
              <a:rPr lang="nb-NO" sz="2400" dirty="0"/>
              <a:t> </a:t>
            </a:r>
            <a:r>
              <a:rPr lang="nb-NO" sz="2400" dirty="0" err="1"/>
              <a:t>showing</a:t>
            </a:r>
            <a:r>
              <a:rPr lang="nb-NO" sz="2400" dirty="0"/>
              <a:t> </a:t>
            </a:r>
            <a:r>
              <a:rPr lang="nb-NO" sz="2400" dirty="0" err="1"/>
              <a:t>what</a:t>
            </a:r>
            <a:r>
              <a:rPr lang="nb-NO" sz="2400" dirty="0"/>
              <a:t> is </a:t>
            </a:r>
            <a:r>
              <a:rPr lang="nb-NO" sz="2400" dirty="0" err="1"/>
              <a:t>possible</a:t>
            </a:r>
            <a:r>
              <a:rPr lang="nb-NO" sz="2400" dirty="0"/>
              <a:t>.</a:t>
            </a:r>
          </a:p>
          <a:p>
            <a:endParaRPr lang="nb-NO" sz="2400" b="1" dirty="0"/>
          </a:p>
          <a:p>
            <a:endParaRPr lang="nb-NO" sz="2400" dirty="0"/>
          </a:p>
          <a:p>
            <a:endParaRPr lang="nb-NO" sz="2000" b="1" dirty="0"/>
          </a:p>
          <a:p>
            <a:endParaRPr lang="nb-NO" sz="2000" b="1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683980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D88D6-B84C-4530-92BA-151EDE57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/>
          <a:p>
            <a:r>
              <a:rPr lang="nb-NO" dirty="0"/>
              <a:t>Investment </a:t>
            </a:r>
            <a:r>
              <a:rPr lang="nb-NO" dirty="0" err="1"/>
              <a:t>budgeting</a:t>
            </a:r>
            <a:endParaRPr lang="nb-N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2B14C-6A3C-4FA5-8D69-90644913C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/>
          <a:p>
            <a:r>
              <a:rPr lang="nb-NO" dirty="0" err="1"/>
              <a:t>Approximate</a:t>
            </a:r>
            <a:r>
              <a:rPr lang="nb-NO" dirty="0"/>
              <a:t> </a:t>
            </a:r>
            <a:r>
              <a:rPr lang="nb-NO" dirty="0" err="1"/>
              <a:t>numbers</a:t>
            </a:r>
            <a:r>
              <a:rPr lang="nb-NO" dirty="0"/>
              <a:t>.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72E8AA5-71FA-495D-8784-067180FA9D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008370"/>
              </p:ext>
            </p:extLst>
          </p:nvPr>
        </p:nvGraphicFramePr>
        <p:xfrm>
          <a:off x="685800" y="609600"/>
          <a:ext cx="6858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37410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Company leadership</a:t>
            </a:r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213097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0427337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Additional project help</a:t>
            </a:r>
            <a:endParaRPr lang="en-US" b="1" dirty="0"/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028346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69685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Why?</a:t>
            </a:r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999904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65B7-8FEB-41D1-A7C4-C429A7206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280D1-3988-458B-AA81-0D30BF4A2C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shall</a:t>
            </a:r>
            <a:r>
              <a:rPr lang="nb-NO" dirty="0"/>
              <a:t> be happy to </a:t>
            </a:r>
            <a:r>
              <a:rPr lang="nb-NO" dirty="0" err="1"/>
              <a:t>answer</a:t>
            </a:r>
            <a:r>
              <a:rPr lang="nb-NO" dirty="0"/>
              <a:t>. :3</a:t>
            </a:r>
          </a:p>
        </p:txBody>
      </p:sp>
    </p:spTree>
    <p:extLst>
      <p:ext uri="{BB962C8B-B14F-4D97-AF65-F5344CB8AC3E}">
        <p14:creationId xmlns:p14="http://schemas.microsoft.com/office/powerpoint/2010/main" val="90111414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46803-D0C6-4069-8510-DCA23C6B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Thank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for </a:t>
            </a:r>
            <a:r>
              <a:rPr lang="nb-NO" dirty="0" err="1"/>
              <a:t>your</a:t>
            </a:r>
            <a:r>
              <a:rPr lang="nb-NO" dirty="0"/>
              <a:t> time!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ACF5B-09E2-45CA-B332-E0F2F6BF2A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i="1" dirty="0"/>
              <a:t>«Parametric Object </a:t>
            </a:r>
            <a:r>
              <a:rPr lang="nb-NO" i="1" dirty="0" err="1"/>
              <a:t>Creation</a:t>
            </a:r>
            <a:r>
              <a:rPr lang="nb-NO" i="1" dirty="0"/>
              <a:t>» </a:t>
            </a:r>
            <a:r>
              <a:rPr lang="nb-NO" dirty="0"/>
              <a:t>as </a:t>
            </a:r>
            <a:r>
              <a:rPr lang="nb-NO" dirty="0" err="1"/>
              <a:t>presented</a:t>
            </a:r>
            <a:r>
              <a:rPr lang="nb-NO" dirty="0"/>
              <a:t> by Øyvind Sørøy, 2020</a:t>
            </a:r>
          </a:p>
        </p:txBody>
      </p:sp>
    </p:spTree>
    <p:extLst>
      <p:ext uri="{BB962C8B-B14F-4D97-AF65-F5344CB8AC3E}">
        <p14:creationId xmlns:p14="http://schemas.microsoft.com/office/powerpoint/2010/main" val="419373034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What?</a:t>
            </a:r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488719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863707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How?</a:t>
            </a:r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603478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062420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Who?</a:t>
            </a:r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5720315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107628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Diagram&#10;&#10;Description automatically generated">
            <a:extLst>
              <a:ext uri="{FF2B5EF4-FFF2-40B4-BE49-F238E27FC236}">
                <a16:creationId xmlns:a16="http://schemas.microsoft.com/office/drawing/2014/main" id="{8D40DBA5-915E-48A5-ACFB-87A3AE90479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2107" r="-67"/>
          <a:stretch/>
        </p:blipFill>
        <p:spPr>
          <a:xfrm>
            <a:off x="228599" y="237744"/>
            <a:ext cx="7696201" cy="638251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1908127-5F4C-4952-98C1-ECE3FCBDB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Current</a:t>
            </a:r>
            <a:r>
              <a:rPr lang="nb-NO" dirty="0"/>
              <a:t> </a:t>
            </a:r>
            <a:r>
              <a:rPr lang="nb-NO" b="1" dirty="0"/>
              <a:t>WIP </a:t>
            </a:r>
            <a:r>
              <a:rPr lang="nb-NO" dirty="0"/>
              <a:t>prototype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0B1A2-49C3-4C61-A76D-7508C9FD2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 dirty="0"/>
              <a:t>In </a:t>
            </a:r>
            <a:r>
              <a:rPr lang="nb-NO" dirty="0" err="1"/>
              <a:t>development</a:t>
            </a:r>
            <a:r>
              <a:rPr lang="nb-NO" dirty="0"/>
              <a:t> </a:t>
            </a:r>
            <a:r>
              <a:rPr lang="nb-NO" dirty="0" err="1"/>
              <a:t>since</a:t>
            </a:r>
            <a:r>
              <a:rPr lang="nb-NO" dirty="0"/>
              <a:t> late 2019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side. </a:t>
            </a:r>
          </a:p>
          <a:p>
            <a:r>
              <a:rPr lang="nb-NO" dirty="0"/>
              <a:t>Focus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structures</a:t>
            </a:r>
            <a:r>
              <a:rPr lang="nb-NO" dirty="0"/>
              <a:t> and </a:t>
            </a:r>
            <a:r>
              <a:rPr lang="nb-NO" dirty="0" err="1"/>
              <a:t>inanimate</a:t>
            </a:r>
            <a:r>
              <a:rPr lang="nb-NO" dirty="0"/>
              <a:t> </a:t>
            </a:r>
            <a:r>
              <a:rPr lang="nb-NO" dirty="0" err="1"/>
              <a:t>objects</a:t>
            </a:r>
            <a:r>
              <a:rPr lang="nb-NO" dirty="0"/>
              <a:t> to test </a:t>
            </a:r>
            <a:r>
              <a:rPr lang="nb-NO" dirty="0" err="1"/>
              <a:t>capability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creation</a:t>
            </a:r>
            <a:r>
              <a:rPr lang="nb-NO" dirty="0"/>
              <a:t> </a:t>
            </a:r>
            <a:r>
              <a:rPr lang="nb-NO" dirty="0" err="1"/>
              <a:t>algorithm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535727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D88D6-B84C-4530-92BA-151EDE57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/>
          <a:p>
            <a:r>
              <a:rPr lang="nb-NO" dirty="0"/>
              <a:t>Prototype status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2B14C-6A3C-4FA5-8D69-90644913C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/>
          <a:p>
            <a:r>
              <a:rPr lang="nb-NO" dirty="0"/>
              <a:t>Parametric, real-time, </a:t>
            </a:r>
            <a:r>
              <a:rPr lang="nb-NO" dirty="0" err="1"/>
              <a:t>possible</a:t>
            </a:r>
            <a:r>
              <a:rPr lang="nb-NO" dirty="0"/>
              <a:t>.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72E8AA5-71FA-495D-8784-067180FA9D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250252"/>
              </p:ext>
            </p:extLst>
          </p:nvPr>
        </p:nvGraphicFramePr>
        <p:xfrm>
          <a:off x="685800" y="609600"/>
          <a:ext cx="6858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757031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D88D6-B84C-4530-92BA-151EDE57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/>
          <a:p>
            <a:r>
              <a:rPr lang="nb-NO" dirty="0"/>
              <a:t>Prototype status part 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2B14C-6A3C-4FA5-8D69-90644913C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/>
          <a:p>
            <a:r>
              <a:rPr lang="nb-NO" dirty="0" err="1"/>
              <a:t>Flexible</a:t>
            </a:r>
            <a:r>
              <a:rPr lang="nb-NO" dirty="0"/>
              <a:t>, </a:t>
            </a:r>
            <a:r>
              <a:rPr lang="nb-NO" dirty="0" err="1"/>
              <a:t>automated</a:t>
            </a:r>
            <a:r>
              <a:rPr lang="nb-NO" dirty="0"/>
              <a:t>, </a:t>
            </a:r>
            <a:r>
              <a:rPr lang="nb-NO" dirty="0" err="1"/>
              <a:t>available</a:t>
            </a:r>
            <a:r>
              <a:rPr lang="nb-NO" dirty="0"/>
              <a:t>. 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72E8AA5-71FA-495D-8784-067180FA9D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010788"/>
              </p:ext>
            </p:extLst>
          </p:nvPr>
        </p:nvGraphicFramePr>
        <p:xfrm>
          <a:off x="685800" y="609600"/>
          <a:ext cx="6858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446471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sky, outdoor, day&#10;&#10;Description automatically generated">
            <a:extLst>
              <a:ext uri="{FF2B5EF4-FFF2-40B4-BE49-F238E27FC236}">
                <a16:creationId xmlns:a16="http://schemas.microsoft.com/office/drawing/2014/main" id="{A497A9C3-5AB0-46BB-98D4-30385FBC91D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0504" r="20504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6D730FD-4C02-44E6-BE81-AA19927EF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Game prototype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E3E01A-F592-48AB-9C96-2233C2E07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 dirty="0"/>
              <a:t>Shows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application</a:t>
            </a:r>
            <a:r>
              <a:rPr lang="nb-NO" dirty="0"/>
              <a:t> in </a:t>
            </a:r>
            <a:r>
              <a:rPr lang="nb-NO" dirty="0" err="1"/>
              <a:t>use</a:t>
            </a:r>
            <a:r>
              <a:rPr lang="nb-NO" dirty="0"/>
              <a:t> in a game. This </a:t>
            </a:r>
            <a:r>
              <a:rPr lang="nb-NO" dirty="0" err="1"/>
              <a:t>will</a:t>
            </a:r>
            <a:r>
              <a:rPr lang="nb-NO" dirty="0"/>
              <a:t> be part </a:t>
            </a:r>
            <a:r>
              <a:rPr lang="nb-NO" dirty="0" err="1"/>
              <a:t>of</a:t>
            </a:r>
            <a:r>
              <a:rPr lang="nb-NO" dirty="0"/>
              <a:t> a </a:t>
            </a:r>
            <a:r>
              <a:rPr lang="nb-NO" dirty="0" err="1"/>
              <a:t>demonstration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MVP to showcase </a:t>
            </a:r>
            <a:r>
              <a:rPr lang="nb-NO" dirty="0" err="1"/>
              <a:t>its</a:t>
            </a:r>
            <a:r>
              <a:rPr lang="nb-NO" dirty="0"/>
              <a:t> </a:t>
            </a:r>
            <a:r>
              <a:rPr lang="nb-NO" dirty="0" err="1"/>
              <a:t>potential</a:t>
            </a:r>
            <a:r>
              <a:rPr lang="nb-NO" dirty="0"/>
              <a:t> to </a:t>
            </a:r>
            <a:r>
              <a:rPr lang="nb-NO" dirty="0" err="1"/>
              <a:t>people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290778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4718</TotalTime>
  <Words>573</Words>
  <Application>Microsoft Office PowerPoint</Application>
  <PresentationFormat>Widescreen</PresentationFormat>
  <Paragraphs>99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Century Gothic</vt:lpstr>
      <vt:lpstr>Garamond</vt:lpstr>
      <vt:lpstr>SavonVTI</vt:lpstr>
      <vt:lpstr>Parametric object creation</vt:lpstr>
      <vt:lpstr>Why?</vt:lpstr>
      <vt:lpstr>What?</vt:lpstr>
      <vt:lpstr>How?</vt:lpstr>
      <vt:lpstr>Who?</vt:lpstr>
      <vt:lpstr>Current WIP prototype</vt:lpstr>
      <vt:lpstr>Prototype status</vt:lpstr>
      <vt:lpstr>Prototype status part 2</vt:lpstr>
      <vt:lpstr>Game prototype</vt:lpstr>
      <vt:lpstr>Building prototype</vt:lpstr>
      <vt:lpstr>Remaining for Prototype</vt:lpstr>
      <vt:lpstr>User interest response</vt:lpstr>
      <vt:lpstr>MVP-status</vt:lpstr>
      <vt:lpstr>Remaining for MVP</vt:lpstr>
      <vt:lpstr>Full Product Version</vt:lpstr>
      <vt:lpstr>Capital investment needs</vt:lpstr>
      <vt:lpstr>Investment budgeting</vt:lpstr>
      <vt:lpstr>Company leadership</vt:lpstr>
      <vt:lpstr>Additional project help</vt:lpstr>
      <vt:lpstr>Questions?</vt:lpstr>
      <vt:lpstr>Thank you for your time!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Parametric object creation</dc:title>
  <dc:creator>Øyvind Sørøy</dc:creator>
  <cp:lastModifiedBy>Øyvind Sørøy</cp:lastModifiedBy>
  <cp:revision>91</cp:revision>
  <dcterms:created xsi:type="dcterms:W3CDTF">2020-10-30T16:31:44Z</dcterms:created>
  <dcterms:modified xsi:type="dcterms:W3CDTF">2020-12-18T10:46:16Z</dcterms:modified>
</cp:coreProperties>
</file>